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sldIdLst>
    <p:sldId id="364" r:id="rId2"/>
    <p:sldId id="342" r:id="rId3"/>
    <p:sldId id="365" r:id="rId4"/>
    <p:sldId id="344" r:id="rId5"/>
    <p:sldId id="345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70" r:id="rId14"/>
    <p:sldId id="363" r:id="rId15"/>
    <p:sldId id="371" r:id="rId16"/>
    <p:sldId id="354" r:id="rId17"/>
    <p:sldId id="355" r:id="rId18"/>
    <p:sldId id="366" r:id="rId19"/>
    <p:sldId id="367" r:id="rId20"/>
    <p:sldId id="368" r:id="rId21"/>
    <p:sldId id="369" r:id="rId22"/>
    <p:sldId id="372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0808"/>
    <a:srgbClr val="000099"/>
    <a:srgbClr val="660066"/>
    <a:srgbClr val="000066"/>
    <a:srgbClr val="800000"/>
    <a:srgbClr val="003399"/>
    <a:srgbClr val="FFFFCC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022" autoAdjust="0"/>
  </p:normalViewPr>
  <p:slideViewPr>
    <p:cSldViewPr>
      <p:cViewPr>
        <p:scale>
          <a:sx n="56" d="100"/>
          <a:sy n="56" d="100"/>
        </p:scale>
        <p:origin x="-155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137F934-A384-4864-93FA-5F8D086F3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933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7F934-A384-4864-93FA-5F8D086F3D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95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7F934-A384-4864-93FA-5F8D086F3D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78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</p:grpSp>
      </p:grpSp>
      <p:sp>
        <p:nvSpPr>
          <p:cNvPr id="912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2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8ADD0-FB32-4035-802E-00ADAA631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67770"/>
      </p:ext>
    </p:extLst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06E8D-CACC-4ED1-A2DD-4CE6F1C7C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63672"/>
      </p:ext>
    </p:extLst>
  </p:cSld>
  <p:clrMapOvr>
    <a:masterClrMapping/>
  </p:clrMapOvr>
  <p:transition>
    <p:checker dir="vert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58C6-E4AE-4CBF-A2EC-678E99F4D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304895"/>
      </p:ext>
    </p:extLst>
  </p:cSld>
  <p:clrMapOvr>
    <a:masterClrMapping/>
  </p:clrMapOvr>
  <p:transition>
    <p:checker dir="vert"/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2E8C-4D34-4047-9000-51135EC91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993631"/>
      </p:ext>
    </p:extLst>
  </p:cSld>
  <p:clrMapOvr>
    <a:masterClrMapping/>
  </p:clrMapOvr>
  <p:transition>
    <p:checker dir="vert"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092D-BD9B-4E36-9E71-75E91D68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1286453"/>
      </p:ext>
    </p:extLst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4E78-97CA-4574-B166-453C6D29D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72361"/>
      </p:ext>
    </p:extLst>
  </p:cSld>
  <p:clrMapOvr>
    <a:masterClrMapping/>
  </p:clrMapOvr>
  <p:transition>
    <p:checker dir="vert"/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A6D6-FF7E-40FC-8F62-FF38D07A9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155762"/>
      </p:ext>
    </p:extLst>
  </p:cSld>
  <p:clrMapOvr>
    <a:masterClrMapping/>
  </p:clrMapOvr>
  <p:transition>
    <p:checker dir="vert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2ED60-BDCA-444D-AD25-86DFF82C2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09647"/>
      </p:ext>
    </p:extLst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F487-1A5A-4F6A-9822-4396B1D93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269407"/>
      </p:ext>
    </p:extLst>
  </p:cSld>
  <p:clrMapOvr>
    <a:masterClrMapping/>
  </p:clrMapOvr>
  <p:transition>
    <p:checker dir="vert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363E-8CC0-440E-AE42-270013B1F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135987"/>
      </p:ext>
    </p:extLst>
  </p:cSld>
  <p:clrMapOvr>
    <a:masterClrMapping/>
  </p:clrMapOvr>
  <p:transition>
    <p:checker dir="vert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E4E0-4F1A-446A-9A19-F002782E3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693294"/>
      </p:ext>
    </p:extLst>
  </p:cSld>
  <p:clrMapOvr>
    <a:masterClrMapping/>
  </p:clrMapOvr>
  <p:transition>
    <p:checker dir="vert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AECC-CCBE-43EE-B2A7-D80650747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997914"/>
      </p:ext>
    </p:extLst>
  </p:cSld>
  <p:clrMapOvr>
    <a:masterClrMapping/>
  </p:clrMapOvr>
  <p:transition>
    <p:checker dir="vert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EB9B-68CE-4959-8CAB-A2EBBE91B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243548"/>
      </p:ext>
    </p:extLst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48A3-A509-4973-AD53-9565C2998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423173"/>
      </p:ext>
    </p:extLst>
  </p:cSld>
  <p:clrMapOvr>
    <a:masterClrMapping/>
  </p:clrMapOvr>
  <p:transition>
    <p:checker dir="vert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6286-7580-46A6-BB15-0D7EC4B92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450169"/>
      </p:ext>
    </p:extLst>
  </p:cSld>
  <p:clrMapOvr>
    <a:masterClrMapping/>
  </p:clrMapOvr>
  <p:transition>
    <p:checker dir="vert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01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01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01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</p:grpSp>
      </p:grpSp>
      <p:sp>
        <p:nvSpPr>
          <p:cNvPr id="901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D468545-CFE5-496C-82A7-FAB466ADC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</p:sldLayoutIdLst>
  <p:transition>
    <p:checker dir="vert"/>
    <p:sndAc>
      <p:endSnd/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unuonline.com.vn/honnhan-giadinh/thianhgiadinhhanhphuc/Pages/chi-tiet-anh.aspx?Ids=181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phunuonline.com.vn/honnhan-giadinh/thianhgiadinhhanhphuc/Pages/chi-tiet-anh.aspx?Ids=498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/>
          </p:cNvGrpSpPr>
          <p:nvPr/>
        </p:nvGrpSpPr>
        <p:grpSpPr bwMode="auto">
          <a:xfrm rot="10687337">
            <a:off x="6581775" y="4700588"/>
            <a:ext cx="2362200" cy="2000250"/>
            <a:chOff x="240" y="132"/>
            <a:chExt cx="2352" cy="2412"/>
          </a:xfrm>
          <a:solidFill>
            <a:schemeClr val="bg1"/>
          </a:solidFill>
        </p:grpSpPr>
        <p:sp>
          <p:nvSpPr>
            <p:cNvPr id="17624" name="Freeform 4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47 w 456"/>
                <a:gd name="T1" fmla="*/ 374 h 919"/>
                <a:gd name="T2" fmla="*/ 48 w 456"/>
                <a:gd name="T3" fmla="*/ 333 h 919"/>
                <a:gd name="T4" fmla="*/ 38 w 456"/>
                <a:gd name="T5" fmla="*/ 311 h 919"/>
                <a:gd name="T6" fmla="*/ 26 w 456"/>
                <a:gd name="T7" fmla="*/ 290 h 919"/>
                <a:gd name="T8" fmla="*/ 12 w 456"/>
                <a:gd name="T9" fmla="*/ 267 h 919"/>
                <a:gd name="T10" fmla="*/ 1 w 456"/>
                <a:gd name="T11" fmla="*/ 223 h 919"/>
                <a:gd name="T12" fmla="*/ 8 w 456"/>
                <a:gd name="T13" fmla="*/ 198 h 919"/>
                <a:gd name="T14" fmla="*/ 19 w 456"/>
                <a:gd name="T15" fmla="*/ 178 h 919"/>
                <a:gd name="T16" fmla="*/ 27 w 456"/>
                <a:gd name="T17" fmla="*/ 191 h 919"/>
                <a:gd name="T18" fmla="*/ 37 w 456"/>
                <a:gd name="T19" fmla="*/ 214 h 919"/>
                <a:gd name="T20" fmla="*/ 61 w 456"/>
                <a:gd name="T21" fmla="*/ 208 h 919"/>
                <a:gd name="T22" fmla="*/ 55 w 456"/>
                <a:gd name="T23" fmla="*/ 176 h 919"/>
                <a:gd name="T24" fmla="*/ 37 w 456"/>
                <a:gd name="T25" fmla="*/ 145 h 919"/>
                <a:gd name="T26" fmla="*/ 32 w 456"/>
                <a:gd name="T27" fmla="*/ 113 h 919"/>
                <a:gd name="T28" fmla="*/ 60 w 456"/>
                <a:gd name="T29" fmla="*/ 112 h 919"/>
                <a:gd name="T30" fmla="*/ 77 w 456"/>
                <a:gd name="T31" fmla="*/ 143 h 919"/>
                <a:gd name="T32" fmla="*/ 91 w 456"/>
                <a:gd name="T33" fmla="*/ 139 h 919"/>
                <a:gd name="T34" fmla="*/ 83 w 456"/>
                <a:gd name="T35" fmla="*/ 110 h 919"/>
                <a:gd name="T36" fmla="*/ 76 w 456"/>
                <a:gd name="T37" fmla="*/ 93 h 919"/>
                <a:gd name="T38" fmla="*/ 70 w 456"/>
                <a:gd name="T39" fmla="*/ 72 h 919"/>
                <a:gd name="T40" fmla="*/ 62 w 456"/>
                <a:gd name="T41" fmla="*/ 36 h 919"/>
                <a:gd name="T42" fmla="*/ 93 w 456"/>
                <a:gd name="T43" fmla="*/ 35 h 919"/>
                <a:gd name="T44" fmla="*/ 102 w 456"/>
                <a:gd name="T45" fmla="*/ 62 h 919"/>
                <a:gd name="T46" fmla="*/ 109 w 456"/>
                <a:gd name="T47" fmla="*/ 92 h 919"/>
                <a:gd name="T48" fmla="*/ 114 w 456"/>
                <a:gd name="T49" fmla="*/ 97 h 919"/>
                <a:gd name="T50" fmla="*/ 114 w 456"/>
                <a:gd name="T51" fmla="*/ 16 h 919"/>
                <a:gd name="T52" fmla="*/ 137 w 456"/>
                <a:gd name="T53" fmla="*/ 0 h 919"/>
                <a:gd name="T54" fmla="*/ 151 w 456"/>
                <a:gd name="T55" fmla="*/ 25 h 919"/>
                <a:gd name="T56" fmla="*/ 143 w 456"/>
                <a:gd name="T57" fmla="*/ 50 h 919"/>
                <a:gd name="T58" fmla="*/ 188 w 456"/>
                <a:gd name="T59" fmla="*/ 54 h 919"/>
                <a:gd name="T60" fmla="*/ 176 w 456"/>
                <a:gd name="T61" fmla="*/ 71 h 919"/>
                <a:gd name="T62" fmla="*/ 142 w 456"/>
                <a:gd name="T63" fmla="*/ 97 h 919"/>
                <a:gd name="T64" fmla="*/ 202 w 456"/>
                <a:gd name="T65" fmla="*/ 110 h 919"/>
                <a:gd name="T66" fmla="*/ 203 w 456"/>
                <a:gd name="T67" fmla="*/ 129 h 919"/>
                <a:gd name="T68" fmla="*/ 145 w 456"/>
                <a:gd name="T69" fmla="*/ 156 h 919"/>
                <a:gd name="T70" fmla="*/ 145 w 456"/>
                <a:gd name="T71" fmla="*/ 180 h 919"/>
                <a:gd name="T72" fmla="*/ 195 w 456"/>
                <a:gd name="T73" fmla="*/ 164 h 919"/>
                <a:gd name="T74" fmla="*/ 228 w 456"/>
                <a:gd name="T75" fmla="*/ 186 h 919"/>
                <a:gd name="T76" fmla="*/ 216 w 456"/>
                <a:gd name="T77" fmla="*/ 211 h 919"/>
                <a:gd name="T78" fmla="*/ 137 w 456"/>
                <a:gd name="T79" fmla="*/ 227 h 919"/>
                <a:gd name="T80" fmla="*/ 158 w 456"/>
                <a:gd name="T81" fmla="*/ 239 h 919"/>
                <a:gd name="T82" fmla="*/ 192 w 456"/>
                <a:gd name="T83" fmla="*/ 250 h 919"/>
                <a:gd name="T84" fmla="*/ 186 w 456"/>
                <a:gd name="T85" fmla="*/ 275 h 919"/>
                <a:gd name="T86" fmla="*/ 173 w 456"/>
                <a:gd name="T87" fmla="*/ 299 h 919"/>
                <a:gd name="T88" fmla="*/ 157 w 456"/>
                <a:gd name="T89" fmla="*/ 322 h 919"/>
                <a:gd name="T90" fmla="*/ 128 w 456"/>
                <a:gd name="T91" fmla="*/ 339 h 919"/>
                <a:gd name="T92" fmla="*/ 86 w 456"/>
                <a:gd name="T93" fmla="*/ 364 h 919"/>
                <a:gd name="T94" fmla="*/ 172 w 456"/>
                <a:gd name="T95" fmla="*/ 258 h 919"/>
                <a:gd name="T96" fmla="*/ 190 w 456"/>
                <a:gd name="T97" fmla="*/ 122 h 919"/>
                <a:gd name="T98" fmla="*/ 125 w 456"/>
                <a:gd name="T99" fmla="*/ 90 h 919"/>
                <a:gd name="T100" fmla="*/ 92 w 456"/>
                <a:gd name="T101" fmla="*/ 229 h 919"/>
                <a:gd name="T102" fmla="*/ 71 w 456"/>
                <a:gd name="T103" fmla="*/ 339 h 919"/>
                <a:gd name="T104" fmla="*/ 65 w 456"/>
                <a:gd name="T105" fmla="*/ 374 h 919"/>
                <a:gd name="T106" fmla="*/ 57 w 456"/>
                <a:gd name="T107" fmla="*/ 394 h 919"/>
                <a:gd name="T108" fmla="*/ 47 w 456"/>
                <a:gd name="T109" fmla="*/ 411 h 919"/>
                <a:gd name="T110" fmla="*/ 33 w 456"/>
                <a:gd name="T111" fmla="*/ 430 h 919"/>
                <a:gd name="T112" fmla="*/ 14 w 456"/>
                <a:gd name="T113" fmla="*/ 454 h 919"/>
                <a:gd name="T114" fmla="*/ 39 w 456"/>
                <a:gd name="T115" fmla="*/ 39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5" name="Freeform 5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228 w 572"/>
                <a:gd name="T1" fmla="*/ 72 h 813"/>
                <a:gd name="T2" fmla="*/ 216 w 572"/>
                <a:gd name="T3" fmla="*/ 111 h 813"/>
                <a:gd name="T4" fmla="*/ 219 w 572"/>
                <a:gd name="T5" fmla="*/ 135 h 813"/>
                <a:gd name="T6" fmla="*/ 226 w 572"/>
                <a:gd name="T7" fmla="*/ 158 h 813"/>
                <a:gd name="T8" fmla="*/ 232 w 572"/>
                <a:gd name="T9" fmla="*/ 184 h 813"/>
                <a:gd name="T10" fmla="*/ 231 w 572"/>
                <a:gd name="T11" fmla="*/ 229 h 813"/>
                <a:gd name="T12" fmla="*/ 218 w 572"/>
                <a:gd name="T13" fmla="*/ 252 h 813"/>
                <a:gd name="T14" fmla="*/ 201 w 572"/>
                <a:gd name="T15" fmla="*/ 269 h 813"/>
                <a:gd name="T16" fmla="*/ 198 w 572"/>
                <a:gd name="T17" fmla="*/ 254 h 813"/>
                <a:gd name="T18" fmla="*/ 194 w 572"/>
                <a:gd name="T19" fmla="*/ 229 h 813"/>
                <a:gd name="T20" fmla="*/ 169 w 572"/>
                <a:gd name="T21" fmla="*/ 227 h 813"/>
                <a:gd name="T22" fmla="*/ 166 w 572"/>
                <a:gd name="T23" fmla="*/ 261 h 813"/>
                <a:gd name="T24" fmla="*/ 174 w 572"/>
                <a:gd name="T25" fmla="*/ 294 h 813"/>
                <a:gd name="T26" fmla="*/ 171 w 572"/>
                <a:gd name="T27" fmla="*/ 327 h 813"/>
                <a:gd name="T28" fmla="*/ 143 w 572"/>
                <a:gd name="T29" fmla="*/ 320 h 813"/>
                <a:gd name="T30" fmla="*/ 135 w 572"/>
                <a:gd name="T31" fmla="*/ 286 h 813"/>
                <a:gd name="T32" fmla="*/ 120 w 572"/>
                <a:gd name="T33" fmla="*/ 285 h 813"/>
                <a:gd name="T34" fmla="*/ 121 w 572"/>
                <a:gd name="T35" fmla="*/ 316 h 813"/>
                <a:gd name="T36" fmla="*/ 123 w 572"/>
                <a:gd name="T37" fmla="*/ 334 h 813"/>
                <a:gd name="T38" fmla="*/ 124 w 572"/>
                <a:gd name="T39" fmla="*/ 356 h 813"/>
                <a:gd name="T40" fmla="*/ 121 w 572"/>
                <a:gd name="T41" fmla="*/ 393 h 813"/>
                <a:gd name="T42" fmla="*/ 92 w 572"/>
                <a:gd name="T43" fmla="*/ 385 h 813"/>
                <a:gd name="T44" fmla="*/ 90 w 572"/>
                <a:gd name="T45" fmla="*/ 357 h 813"/>
                <a:gd name="T46" fmla="*/ 92 w 572"/>
                <a:gd name="T47" fmla="*/ 326 h 813"/>
                <a:gd name="T48" fmla="*/ 88 w 572"/>
                <a:gd name="T49" fmla="*/ 319 h 813"/>
                <a:gd name="T50" fmla="*/ 65 w 572"/>
                <a:gd name="T51" fmla="*/ 398 h 813"/>
                <a:gd name="T52" fmla="*/ 39 w 572"/>
                <a:gd name="T53" fmla="*/ 407 h 813"/>
                <a:gd name="T54" fmla="*/ 32 w 572"/>
                <a:gd name="T55" fmla="*/ 379 h 813"/>
                <a:gd name="T56" fmla="*/ 47 w 572"/>
                <a:gd name="T57" fmla="*/ 357 h 813"/>
                <a:gd name="T58" fmla="*/ 4 w 572"/>
                <a:gd name="T59" fmla="*/ 340 h 813"/>
                <a:gd name="T60" fmla="*/ 21 w 572"/>
                <a:gd name="T61" fmla="*/ 327 h 813"/>
                <a:gd name="T62" fmla="*/ 61 w 572"/>
                <a:gd name="T63" fmla="*/ 313 h 813"/>
                <a:gd name="T64" fmla="*/ 7 w 572"/>
                <a:gd name="T65" fmla="*/ 283 h 813"/>
                <a:gd name="T66" fmla="*/ 12 w 572"/>
                <a:gd name="T67" fmla="*/ 264 h 813"/>
                <a:gd name="T68" fmla="*/ 73 w 572"/>
                <a:gd name="T69" fmla="*/ 255 h 813"/>
                <a:gd name="T70" fmla="*/ 80 w 572"/>
                <a:gd name="T71" fmla="*/ 232 h 813"/>
                <a:gd name="T72" fmla="*/ 29 w 572"/>
                <a:gd name="T73" fmla="*/ 233 h 813"/>
                <a:gd name="T74" fmla="*/ 2 w 572"/>
                <a:gd name="T75" fmla="*/ 203 h 813"/>
                <a:gd name="T76" fmla="*/ 21 w 572"/>
                <a:gd name="T77" fmla="*/ 183 h 813"/>
                <a:gd name="T78" fmla="*/ 101 w 572"/>
                <a:gd name="T79" fmla="*/ 188 h 813"/>
                <a:gd name="T80" fmla="*/ 85 w 572"/>
                <a:gd name="T81" fmla="*/ 172 h 813"/>
                <a:gd name="T82" fmla="*/ 54 w 572"/>
                <a:gd name="T83" fmla="*/ 151 h 813"/>
                <a:gd name="T84" fmla="*/ 68 w 572"/>
                <a:gd name="T85" fmla="*/ 129 h 813"/>
                <a:gd name="T86" fmla="*/ 86 w 572"/>
                <a:gd name="T87" fmla="*/ 108 h 813"/>
                <a:gd name="T88" fmla="*/ 109 w 572"/>
                <a:gd name="T89" fmla="*/ 92 h 813"/>
                <a:gd name="T90" fmla="*/ 141 w 572"/>
                <a:gd name="T91" fmla="*/ 83 h 813"/>
                <a:gd name="T92" fmla="*/ 188 w 572"/>
                <a:gd name="T93" fmla="*/ 70 h 813"/>
                <a:gd name="T94" fmla="*/ 76 w 572"/>
                <a:gd name="T95" fmla="*/ 148 h 813"/>
                <a:gd name="T96" fmla="*/ 21 w 572"/>
                <a:gd name="T97" fmla="*/ 275 h 813"/>
                <a:gd name="T98" fmla="*/ 75 w 572"/>
                <a:gd name="T99" fmla="*/ 323 h 813"/>
                <a:gd name="T100" fmla="*/ 145 w 572"/>
                <a:gd name="T101" fmla="*/ 200 h 813"/>
                <a:gd name="T102" fmla="*/ 195 w 572"/>
                <a:gd name="T103" fmla="*/ 99 h 813"/>
                <a:gd name="T104" fmla="*/ 211 w 572"/>
                <a:gd name="T105" fmla="*/ 66 h 813"/>
                <a:gd name="T106" fmla="*/ 224 w 572"/>
                <a:gd name="T107" fmla="*/ 50 h 813"/>
                <a:gd name="T108" fmla="*/ 239 w 572"/>
                <a:gd name="T109" fmla="*/ 36 h 813"/>
                <a:gd name="T110" fmla="*/ 257 w 572"/>
                <a:gd name="T111" fmla="*/ 22 h 813"/>
                <a:gd name="T112" fmla="*/ 282 w 572"/>
                <a:gd name="T113" fmla="*/ 4 h 813"/>
                <a:gd name="T114" fmla="*/ 240 w 572"/>
                <a:gd name="T115" fmla="*/ 59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6" name="Freeform 6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344 w 884"/>
                <a:gd name="T1" fmla="*/ 384 h 1781"/>
                <a:gd name="T2" fmla="*/ 342 w 884"/>
                <a:gd name="T3" fmla="*/ 566 h 1781"/>
                <a:gd name="T4" fmla="*/ 360 w 884"/>
                <a:gd name="T5" fmla="*/ 668 h 1781"/>
                <a:gd name="T6" fmla="*/ 383 w 884"/>
                <a:gd name="T7" fmla="*/ 760 h 1781"/>
                <a:gd name="T8" fmla="*/ 410 w 884"/>
                <a:gd name="T9" fmla="*/ 863 h 1781"/>
                <a:gd name="T10" fmla="*/ 431 w 884"/>
                <a:gd name="T11" fmla="*/ 1059 h 1781"/>
                <a:gd name="T12" fmla="*/ 418 w 884"/>
                <a:gd name="T13" fmla="*/ 1172 h 1781"/>
                <a:gd name="T14" fmla="*/ 396 w 884"/>
                <a:gd name="T15" fmla="*/ 1267 h 1781"/>
                <a:gd name="T16" fmla="*/ 383 w 884"/>
                <a:gd name="T17" fmla="*/ 1205 h 1781"/>
                <a:gd name="T18" fmla="*/ 362 w 884"/>
                <a:gd name="T19" fmla="*/ 1103 h 1781"/>
                <a:gd name="T20" fmla="*/ 318 w 884"/>
                <a:gd name="T21" fmla="*/ 1125 h 1781"/>
                <a:gd name="T22" fmla="*/ 327 w 884"/>
                <a:gd name="T23" fmla="*/ 1274 h 1781"/>
                <a:gd name="T24" fmla="*/ 361 w 884"/>
                <a:gd name="T25" fmla="*/ 1408 h 1781"/>
                <a:gd name="T26" fmla="*/ 373 w 884"/>
                <a:gd name="T27" fmla="*/ 1555 h 1781"/>
                <a:gd name="T28" fmla="*/ 318 w 884"/>
                <a:gd name="T29" fmla="*/ 1562 h 1781"/>
                <a:gd name="T30" fmla="*/ 286 w 884"/>
                <a:gd name="T31" fmla="*/ 1423 h 1781"/>
                <a:gd name="T32" fmla="*/ 258 w 884"/>
                <a:gd name="T33" fmla="*/ 1438 h 1781"/>
                <a:gd name="T34" fmla="*/ 276 w 884"/>
                <a:gd name="T35" fmla="*/ 1568 h 1781"/>
                <a:gd name="T36" fmla="*/ 288 w 884"/>
                <a:gd name="T37" fmla="*/ 1646 h 1781"/>
                <a:gd name="T38" fmla="*/ 301 w 884"/>
                <a:gd name="T39" fmla="*/ 1736 h 1781"/>
                <a:gd name="T40" fmla="*/ 315 w 884"/>
                <a:gd name="T41" fmla="*/ 1901 h 1781"/>
                <a:gd name="T42" fmla="*/ 256 w 884"/>
                <a:gd name="T43" fmla="*/ 1903 h 1781"/>
                <a:gd name="T44" fmla="*/ 239 w 884"/>
                <a:gd name="T45" fmla="*/ 1782 h 1781"/>
                <a:gd name="T46" fmla="*/ 228 w 884"/>
                <a:gd name="T47" fmla="*/ 1646 h 1781"/>
                <a:gd name="T48" fmla="*/ 216 w 884"/>
                <a:gd name="T49" fmla="*/ 1626 h 1781"/>
                <a:gd name="T50" fmla="*/ 216 w 884"/>
                <a:gd name="T51" fmla="*/ 1991 h 1781"/>
                <a:gd name="T52" fmla="*/ 173 w 884"/>
                <a:gd name="T53" fmla="*/ 2064 h 1781"/>
                <a:gd name="T54" fmla="*/ 146 w 884"/>
                <a:gd name="T55" fmla="*/ 1954 h 1781"/>
                <a:gd name="T56" fmla="*/ 162 w 884"/>
                <a:gd name="T57" fmla="*/ 1835 h 1781"/>
                <a:gd name="T58" fmla="*/ 75 w 884"/>
                <a:gd name="T59" fmla="*/ 1817 h 1781"/>
                <a:gd name="T60" fmla="*/ 99 w 884"/>
                <a:gd name="T61" fmla="*/ 1741 h 1781"/>
                <a:gd name="T62" fmla="*/ 164 w 884"/>
                <a:gd name="T63" fmla="*/ 1628 h 1781"/>
                <a:gd name="T64" fmla="*/ 51 w 884"/>
                <a:gd name="T65" fmla="*/ 1568 h 1781"/>
                <a:gd name="T66" fmla="*/ 48 w 884"/>
                <a:gd name="T67" fmla="*/ 1482 h 1781"/>
                <a:gd name="T68" fmla="*/ 158 w 884"/>
                <a:gd name="T69" fmla="*/ 1364 h 1781"/>
                <a:gd name="T70" fmla="*/ 158 w 884"/>
                <a:gd name="T71" fmla="*/ 1257 h 1781"/>
                <a:gd name="T72" fmla="*/ 63 w 884"/>
                <a:gd name="T73" fmla="*/ 1323 h 1781"/>
                <a:gd name="T74" fmla="*/ 0 w 884"/>
                <a:gd name="T75" fmla="*/ 1227 h 1781"/>
                <a:gd name="T76" fmla="*/ 24 w 884"/>
                <a:gd name="T77" fmla="*/ 1115 h 1781"/>
                <a:gd name="T78" fmla="*/ 173 w 884"/>
                <a:gd name="T79" fmla="*/ 1044 h 1781"/>
                <a:gd name="T80" fmla="*/ 133 w 884"/>
                <a:gd name="T81" fmla="*/ 991 h 1781"/>
                <a:gd name="T82" fmla="*/ 67 w 884"/>
                <a:gd name="T83" fmla="*/ 939 h 1781"/>
                <a:gd name="T84" fmla="*/ 81 w 884"/>
                <a:gd name="T85" fmla="*/ 826 h 1781"/>
                <a:gd name="T86" fmla="*/ 104 w 884"/>
                <a:gd name="T87" fmla="*/ 716 h 1781"/>
                <a:gd name="T88" fmla="*/ 135 w 884"/>
                <a:gd name="T89" fmla="*/ 617 h 1781"/>
                <a:gd name="T90" fmla="*/ 191 w 884"/>
                <a:gd name="T91" fmla="*/ 538 h 1781"/>
                <a:gd name="T92" fmla="*/ 270 w 884"/>
                <a:gd name="T93" fmla="*/ 425 h 1781"/>
                <a:gd name="T94" fmla="*/ 106 w 884"/>
                <a:gd name="T95" fmla="*/ 900 h 1781"/>
                <a:gd name="T96" fmla="*/ 72 w 884"/>
                <a:gd name="T97" fmla="*/ 1516 h 1781"/>
                <a:gd name="T98" fmla="*/ 197 w 884"/>
                <a:gd name="T99" fmla="*/ 1656 h 1781"/>
                <a:gd name="T100" fmla="*/ 257 w 884"/>
                <a:gd name="T101" fmla="*/ 1035 h 1781"/>
                <a:gd name="T102" fmla="*/ 297 w 884"/>
                <a:gd name="T103" fmla="*/ 540 h 1781"/>
                <a:gd name="T104" fmla="*/ 310 w 884"/>
                <a:gd name="T105" fmla="*/ 379 h 1781"/>
                <a:gd name="T106" fmla="*/ 323 w 884"/>
                <a:gd name="T107" fmla="*/ 293 h 1781"/>
                <a:gd name="T108" fmla="*/ 345 w 884"/>
                <a:gd name="T109" fmla="*/ 213 h 1781"/>
                <a:gd name="T110" fmla="*/ 369 w 884"/>
                <a:gd name="T111" fmla="*/ 130 h 1781"/>
                <a:gd name="T112" fmla="*/ 406 w 884"/>
                <a:gd name="T113" fmla="*/ 22 h 1781"/>
                <a:gd name="T114" fmla="*/ 359 w 884"/>
                <a:gd name="T115" fmla="*/ 31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7" name="Freeform 7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92 w 931"/>
                <a:gd name="T1" fmla="*/ 156 h 460"/>
                <a:gd name="T2" fmla="*/ 128 w 931"/>
                <a:gd name="T3" fmla="*/ 137 h 460"/>
                <a:gd name="T4" fmla="*/ 144 w 931"/>
                <a:gd name="T5" fmla="*/ 117 h 460"/>
                <a:gd name="T6" fmla="*/ 155 w 931"/>
                <a:gd name="T7" fmla="*/ 97 h 460"/>
                <a:gd name="T8" fmla="*/ 168 w 931"/>
                <a:gd name="T9" fmla="*/ 73 h 460"/>
                <a:gd name="T10" fmla="*/ 201 w 931"/>
                <a:gd name="T11" fmla="*/ 42 h 460"/>
                <a:gd name="T12" fmla="*/ 226 w 931"/>
                <a:gd name="T13" fmla="*/ 35 h 460"/>
                <a:gd name="T14" fmla="*/ 250 w 931"/>
                <a:gd name="T15" fmla="*/ 35 h 460"/>
                <a:gd name="T16" fmla="*/ 241 w 931"/>
                <a:gd name="T17" fmla="*/ 48 h 460"/>
                <a:gd name="T18" fmla="*/ 227 w 931"/>
                <a:gd name="T19" fmla="*/ 69 h 460"/>
                <a:gd name="T20" fmla="*/ 243 w 931"/>
                <a:gd name="T21" fmla="*/ 87 h 460"/>
                <a:gd name="T22" fmla="*/ 269 w 931"/>
                <a:gd name="T23" fmla="*/ 66 h 460"/>
                <a:gd name="T24" fmla="*/ 286 w 931"/>
                <a:gd name="T25" fmla="*/ 35 h 460"/>
                <a:gd name="T26" fmla="*/ 312 w 931"/>
                <a:gd name="T27" fmla="*/ 14 h 460"/>
                <a:gd name="T28" fmla="*/ 327 w 931"/>
                <a:gd name="T29" fmla="*/ 39 h 460"/>
                <a:gd name="T30" fmla="*/ 309 w 931"/>
                <a:gd name="T31" fmla="*/ 69 h 460"/>
                <a:gd name="T32" fmla="*/ 319 w 931"/>
                <a:gd name="T33" fmla="*/ 79 h 460"/>
                <a:gd name="T34" fmla="*/ 339 w 931"/>
                <a:gd name="T35" fmla="*/ 57 h 460"/>
                <a:gd name="T36" fmla="*/ 352 w 931"/>
                <a:gd name="T37" fmla="*/ 44 h 460"/>
                <a:gd name="T38" fmla="*/ 366 w 931"/>
                <a:gd name="T39" fmla="*/ 27 h 460"/>
                <a:gd name="T40" fmla="*/ 394 w 931"/>
                <a:gd name="T41" fmla="*/ 3 h 460"/>
                <a:gd name="T42" fmla="*/ 410 w 931"/>
                <a:gd name="T43" fmla="*/ 30 h 460"/>
                <a:gd name="T44" fmla="*/ 391 w 931"/>
                <a:gd name="T45" fmla="*/ 50 h 460"/>
                <a:gd name="T46" fmla="*/ 367 w 931"/>
                <a:gd name="T47" fmla="*/ 70 h 460"/>
                <a:gd name="T48" fmla="*/ 366 w 931"/>
                <a:gd name="T49" fmla="*/ 78 h 460"/>
                <a:gd name="T50" fmla="*/ 437 w 931"/>
                <a:gd name="T51" fmla="*/ 38 h 460"/>
                <a:gd name="T52" fmla="*/ 462 w 931"/>
                <a:gd name="T53" fmla="*/ 50 h 460"/>
                <a:gd name="T54" fmla="*/ 448 w 931"/>
                <a:gd name="T55" fmla="*/ 74 h 460"/>
                <a:gd name="T56" fmla="*/ 421 w 931"/>
                <a:gd name="T57" fmla="*/ 81 h 460"/>
                <a:gd name="T58" fmla="*/ 440 w 931"/>
                <a:gd name="T59" fmla="*/ 122 h 460"/>
                <a:gd name="T60" fmla="*/ 419 w 931"/>
                <a:gd name="T61" fmla="*/ 120 h 460"/>
                <a:gd name="T62" fmla="*/ 380 w 931"/>
                <a:gd name="T63" fmla="*/ 102 h 460"/>
                <a:gd name="T64" fmla="*/ 398 w 931"/>
                <a:gd name="T65" fmla="*/ 161 h 460"/>
                <a:gd name="T66" fmla="*/ 382 w 931"/>
                <a:gd name="T67" fmla="*/ 171 h 460"/>
                <a:gd name="T68" fmla="*/ 331 w 931"/>
                <a:gd name="T69" fmla="*/ 134 h 460"/>
                <a:gd name="T70" fmla="*/ 310 w 931"/>
                <a:gd name="T71" fmla="*/ 146 h 460"/>
                <a:gd name="T72" fmla="*/ 348 w 931"/>
                <a:gd name="T73" fmla="*/ 182 h 460"/>
                <a:gd name="T74" fmla="*/ 346 w 931"/>
                <a:gd name="T75" fmla="*/ 222 h 460"/>
                <a:gd name="T76" fmla="*/ 318 w 931"/>
                <a:gd name="T77" fmla="*/ 223 h 460"/>
                <a:gd name="T78" fmla="*/ 265 w 931"/>
                <a:gd name="T79" fmla="*/ 163 h 460"/>
                <a:gd name="T80" fmla="*/ 265 w 931"/>
                <a:gd name="T81" fmla="*/ 185 h 460"/>
                <a:gd name="T82" fmla="*/ 272 w 931"/>
                <a:gd name="T83" fmla="*/ 223 h 460"/>
                <a:gd name="T84" fmla="*/ 247 w 931"/>
                <a:gd name="T85" fmla="*/ 228 h 460"/>
                <a:gd name="T86" fmla="*/ 220 w 931"/>
                <a:gd name="T87" fmla="*/ 230 h 460"/>
                <a:gd name="T88" fmla="*/ 192 w 931"/>
                <a:gd name="T89" fmla="*/ 226 h 460"/>
                <a:gd name="T90" fmla="*/ 163 w 931"/>
                <a:gd name="T91" fmla="*/ 209 h 460"/>
                <a:gd name="T92" fmla="*/ 121 w 931"/>
                <a:gd name="T93" fmla="*/ 185 h 460"/>
                <a:gd name="T94" fmla="*/ 255 w 931"/>
                <a:gd name="T95" fmla="*/ 208 h 460"/>
                <a:gd name="T96" fmla="*/ 382 w 931"/>
                <a:gd name="T97" fmla="*/ 156 h 460"/>
                <a:gd name="T98" fmla="*/ 377 w 931"/>
                <a:gd name="T99" fmla="*/ 84 h 460"/>
                <a:gd name="T100" fmla="*/ 241 w 931"/>
                <a:gd name="T101" fmla="*/ 125 h 460"/>
                <a:gd name="T102" fmla="*/ 135 w 931"/>
                <a:gd name="T103" fmla="*/ 161 h 460"/>
                <a:gd name="T104" fmla="*/ 101 w 931"/>
                <a:gd name="T105" fmla="*/ 172 h 460"/>
                <a:gd name="T106" fmla="*/ 80 w 931"/>
                <a:gd name="T107" fmla="*/ 175 h 460"/>
                <a:gd name="T108" fmla="*/ 60 w 931"/>
                <a:gd name="T109" fmla="*/ 174 h 460"/>
                <a:gd name="T110" fmla="*/ 37 w 931"/>
                <a:gd name="T111" fmla="*/ 172 h 460"/>
                <a:gd name="T112" fmla="*/ 7 w 931"/>
                <a:gd name="T113" fmla="*/ 167 h 460"/>
                <a:gd name="T114" fmla="*/ 75 w 931"/>
                <a:gd name="T115" fmla="*/ 157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8" name="Freeform 8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92 w 929"/>
                <a:gd name="T1" fmla="*/ 156 h 460"/>
                <a:gd name="T2" fmla="*/ 128 w 929"/>
                <a:gd name="T3" fmla="*/ 137 h 460"/>
                <a:gd name="T4" fmla="*/ 143 w 929"/>
                <a:gd name="T5" fmla="*/ 117 h 460"/>
                <a:gd name="T6" fmla="*/ 155 w 929"/>
                <a:gd name="T7" fmla="*/ 97 h 460"/>
                <a:gd name="T8" fmla="*/ 168 w 929"/>
                <a:gd name="T9" fmla="*/ 73 h 460"/>
                <a:gd name="T10" fmla="*/ 201 w 929"/>
                <a:gd name="T11" fmla="*/ 42 h 460"/>
                <a:gd name="T12" fmla="*/ 225 w 929"/>
                <a:gd name="T13" fmla="*/ 36 h 460"/>
                <a:gd name="T14" fmla="*/ 249 w 929"/>
                <a:gd name="T15" fmla="*/ 35 h 460"/>
                <a:gd name="T16" fmla="*/ 241 w 929"/>
                <a:gd name="T17" fmla="*/ 49 h 460"/>
                <a:gd name="T18" fmla="*/ 227 w 929"/>
                <a:gd name="T19" fmla="*/ 69 h 460"/>
                <a:gd name="T20" fmla="*/ 242 w 929"/>
                <a:gd name="T21" fmla="*/ 87 h 460"/>
                <a:gd name="T22" fmla="*/ 269 w 929"/>
                <a:gd name="T23" fmla="*/ 67 h 460"/>
                <a:gd name="T24" fmla="*/ 286 w 929"/>
                <a:gd name="T25" fmla="*/ 36 h 460"/>
                <a:gd name="T26" fmla="*/ 312 w 929"/>
                <a:gd name="T27" fmla="*/ 15 h 460"/>
                <a:gd name="T28" fmla="*/ 327 w 929"/>
                <a:gd name="T29" fmla="*/ 39 h 460"/>
                <a:gd name="T30" fmla="*/ 308 w 929"/>
                <a:gd name="T31" fmla="*/ 69 h 460"/>
                <a:gd name="T32" fmla="*/ 318 w 929"/>
                <a:gd name="T33" fmla="*/ 80 h 460"/>
                <a:gd name="T34" fmla="*/ 339 w 929"/>
                <a:gd name="T35" fmla="*/ 57 h 460"/>
                <a:gd name="T36" fmla="*/ 351 w 929"/>
                <a:gd name="T37" fmla="*/ 44 h 460"/>
                <a:gd name="T38" fmla="*/ 365 w 929"/>
                <a:gd name="T39" fmla="*/ 28 h 460"/>
                <a:gd name="T40" fmla="*/ 394 w 929"/>
                <a:gd name="T41" fmla="*/ 3 h 460"/>
                <a:gd name="T42" fmla="*/ 409 w 929"/>
                <a:gd name="T43" fmla="*/ 30 h 460"/>
                <a:gd name="T44" fmla="*/ 391 w 929"/>
                <a:gd name="T45" fmla="*/ 51 h 460"/>
                <a:gd name="T46" fmla="*/ 367 w 929"/>
                <a:gd name="T47" fmla="*/ 72 h 460"/>
                <a:gd name="T48" fmla="*/ 366 w 929"/>
                <a:gd name="T49" fmla="*/ 78 h 460"/>
                <a:gd name="T50" fmla="*/ 437 w 929"/>
                <a:gd name="T51" fmla="*/ 38 h 460"/>
                <a:gd name="T52" fmla="*/ 462 w 929"/>
                <a:gd name="T53" fmla="*/ 50 h 460"/>
                <a:gd name="T54" fmla="*/ 448 w 929"/>
                <a:gd name="T55" fmla="*/ 75 h 460"/>
                <a:gd name="T56" fmla="*/ 421 w 929"/>
                <a:gd name="T57" fmla="*/ 81 h 460"/>
                <a:gd name="T58" fmla="*/ 440 w 929"/>
                <a:gd name="T59" fmla="*/ 122 h 460"/>
                <a:gd name="T60" fmla="*/ 418 w 929"/>
                <a:gd name="T61" fmla="*/ 120 h 460"/>
                <a:gd name="T62" fmla="*/ 380 w 929"/>
                <a:gd name="T63" fmla="*/ 102 h 460"/>
                <a:gd name="T64" fmla="*/ 397 w 929"/>
                <a:gd name="T65" fmla="*/ 161 h 460"/>
                <a:gd name="T66" fmla="*/ 382 w 929"/>
                <a:gd name="T67" fmla="*/ 171 h 460"/>
                <a:gd name="T68" fmla="*/ 331 w 929"/>
                <a:gd name="T69" fmla="*/ 134 h 460"/>
                <a:gd name="T70" fmla="*/ 310 w 929"/>
                <a:gd name="T71" fmla="*/ 146 h 460"/>
                <a:gd name="T72" fmla="*/ 347 w 929"/>
                <a:gd name="T73" fmla="*/ 182 h 460"/>
                <a:gd name="T74" fmla="*/ 345 w 929"/>
                <a:gd name="T75" fmla="*/ 222 h 460"/>
                <a:gd name="T76" fmla="*/ 318 w 929"/>
                <a:gd name="T77" fmla="*/ 223 h 460"/>
                <a:gd name="T78" fmla="*/ 264 w 929"/>
                <a:gd name="T79" fmla="*/ 163 h 460"/>
                <a:gd name="T80" fmla="*/ 264 w 929"/>
                <a:gd name="T81" fmla="*/ 187 h 460"/>
                <a:gd name="T82" fmla="*/ 271 w 929"/>
                <a:gd name="T83" fmla="*/ 223 h 460"/>
                <a:gd name="T84" fmla="*/ 247 w 929"/>
                <a:gd name="T85" fmla="*/ 228 h 460"/>
                <a:gd name="T86" fmla="*/ 220 w 929"/>
                <a:gd name="T87" fmla="*/ 230 h 460"/>
                <a:gd name="T88" fmla="*/ 192 w 929"/>
                <a:gd name="T89" fmla="*/ 227 h 460"/>
                <a:gd name="T90" fmla="*/ 162 w 929"/>
                <a:gd name="T91" fmla="*/ 209 h 460"/>
                <a:gd name="T92" fmla="*/ 120 w 929"/>
                <a:gd name="T93" fmla="*/ 186 h 460"/>
                <a:gd name="T94" fmla="*/ 255 w 929"/>
                <a:gd name="T95" fmla="*/ 209 h 460"/>
                <a:gd name="T96" fmla="*/ 382 w 929"/>
                <a:gd name="T97" fmla="*/ 157 h 460"/>
                <a:gd name="T98" fmla="*/ 377 w 929"/>
                <a:gd name="T99" fmla="*/ 84 h 460"/>
                <a:gd name="T100" fmla="*/ 241 w 929"/>
                <a:gd name="T101" fmla="*/ 125 h 460"/>
                <a:gd name="T102" fmla="*/ 134 w 929"/>
                <a:gd name="T103" fmla="*/ 161 h 460"/>
                <a:gd name="T104" fmla="*/ 101 w 929"/>
                <a:gd name="T105" fmla="*/ 172 h 460"/>
                <a:gd name="T106" fmla="*/ 80 w 929"/>
                <a:gd name="T107" fmla="*/ 176 h 460"/>
                <a:gd name="T108" fmla="*/ 59 w 929"/>
                <a:gd name="T109" fmla="*/ 175 h 460"/>
                <a:gd name="T110" fmla="*/ 37 w 929"/>
                <a:gd name="T111" fmla="*/ 172 h 460"/>
                <a:gd name="T112" fmla="*/ 7 w 929"/>
                <a:gd name="T113" fmla="*/ 168 h 460"/>
                <a:gd name="T114" fmla="*/ 74 w 929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9" name="Freeform 9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92 w 930"/>
                <a:gd name="T1" fmla="*/ 157 h 460"/>
                <a:gd name="T2" fmla="*/ 127 w 930"/>
                <a:gd name="T3" fmla="*/ 137 h 460"/>
                <a:gd name="T4" fmla="*/ 142 w 930"/>
                <a:gd name="T5" fmla="*/ 118 h 460"/>
                <a:gd name="T6" fmla="*/ 155 w 930"/>
                <a:gd name="T7" fmla="*/ 97 h 460"/>
                <a:gd name="T8" fmla="*/ 168 w 930"/>
                <a:gd name="T9" fmla="*/ 74 h 460"/>
                <a:gd name="T10" fmla="*/ 200 w 930"/>
                <a:gd name="T11" fmla="*/ 42 h 460"/>
                <a:gd name="T12" fmla="*/ 225 w 930"/>
                <a:gd name="T13" fmla="*/ 37 h 460"/>
                <a:gd name="T14" fmla="*/ 248 w 930"/>
                <a:gd name="T15" fmla="*/ 37 h 460"/>
                <a:gd name="T16" fmla="*/ 240 w 930"/>
                <a:gd name="T17" fmla="*/ 49 h 460"/>
                <a:gd name="T18" fmla="*/ 226 w 930"/>
                <a:gd name="T19" fmla="*/ 69 h 460"/>
                <a:gd name="T20" fmla="*/ 242 w 930"/>
                <a:gd name="T21" fmla="*/ 87 h 460"/>
                <a:gd name="T22" fmla="*/ 267 w 930"/>
                <a:gd name="T23" fmla="*/ 67 h 460"/>
                <a:gd name="T24" fmla="*/ 285 w 930"/>
                <a:gd name="T25" fmla="*/ 37 h 460"/>
                <a:gd name="T26" fmla="*/ 310 w 930"/>
                <a:gd name="T27" fmla="*/ 15 h 460"/>
                <a:gd name="T28" fmla="*/ 326 w 930"/>
                <a:gd name="T29" fmla="*/ 39 h 460"/>
                <a:gd name="T30" fmla="*/ 307 w 930"/>
                <a:gd name="T31" fmla="*/ 69 h 460"/>
                <a:gd name="T32" fmla="*/ 318 w 930"/>
                <a:gd name="T33" fmla="*/ 80 h 460"/>
                <a:gd name="T34" fmla="*/ 338 w 930"/>
                <a:gd name="T35" fmla="*/ 58 h 460"/>
                <a:gd name="T36" fmla="*/ 350 w 930"/>
                <a:gd name="T37" fmla="*/ 44 h 460"/>
                <a:gd name="T38" fmla="*/ 364 w 930"/>
                <a:gd name="T39" fmla="*/ 28 h 460"/>
                <a:gd name="T40" fmla="*/ 393 w 930"/>
                <a:gd name="T41" fmla="*/ 3 h 460"/>
                <a:gd name="T42" fmla="*/ 408 w 930"/>
                <a:gd name="T43" fmla="*/ 30 h 460"/>
                <a:gd name="T44" fmla="*/ 389 w 930"/>
                <a:gd name="T45" fmla="*/ 51 h 460"/>
                <a:gd name="T46" fmla="*/ 365 w 930"/>
                <a:gd name="T47" fmla="*/ 72 h 460"/>
                <a:gd name="T48" fmla="*/ 364 w 930"/>
                <a:gd name="T49" fmla="*/ 79 h 460"/>
                <a:gd name="T50" fmla="*/ 436 w 930"/>
                <a:gd name="T51" fmla="*/ 39 h 460"/>
                <a:gd name="T52" fmla="*/ 460 w 930"/>
                <a:gd name="T53" fmla="*/ 51 h 460"/>
                <a:gd name="T54" fmla="*/ 446 w 930"/>
                <a:gd name="T55" fmla="*/ 76 h 460"/>
                <a:gd name="T56" fmla="*/ 420 w 930"/>
                <a:gd name="T57" fmla="*/ 81 h 460"/>
                <a:gd name="T58" fmla="*/ 439 w 930"/>
                <a:gd name="T59" fmla="*/ 123 h 460"/>
                <a:gd name="T60" fmla="*/ 418 w 930"/>
                <a:gd name="T61" fmla="*/ 120 h 460"/>
                <a:gd name="T62" fmla="*/ 379 w 930"/>
                <a:gd name="T63" fmla="*/ 102 h 460"/>
                <a:gd name="T64" fmla="*/ 397 w 930"/>
                <a:gd name="T65" fmla="*/ 161 h 460"/>
                <a:gd name="T66" fmla="*/ 381 w 930"/>
                <a:gd name="T67" fmla="*/ 172 h 460"/>
                <a:gd name="T68" fmla="*/ 329 w 930"/>
                <a:gd name="T69" fmla="*/ 134 h 460"/>
                <a:gd name="T70" fmla="*/ 308 w 930"/>
                <a:gd name="T71" fmla="*/ 146 h 460"/>
                <a:gd name="T72" fmla="*/ 346 w 930"/>
                <a:gd name="T73" fmla="*/ 183 h 460"/>
                <a:gd name="T74" fmla="*/ 344 w 930"/>
                <a:gd name="T75" fmla="*/ 222 h 460"/>
                <a:gd name="T76" fmla="*/ 316 w 930"/>
                <a:gd name="T77" fmla="*/ 224 h 460"/>
                <a:gd name="T78" fmla="*/ 264 w 930"/>
                <a:gd name="T79" fmla="*/ 163 h 460"/>
                <a:gd name="T80" fmla="*/ 264 w 930"/>
                <a:gd name="T81" fmla="*/ 187 h 460"/>
                <a:gd name="T82" fmla="*/ 270 w 930"/>
                <a:gd name="T83" fmla="*/ 223 h 460"/>
                <a:gd name="T84" fmla="*/ 246 w 930"/>
                <a:gd name="T85" fmla="*/ 230 h 460"/>
                <a:gd name="T86" fmla="*/ 219 w 930"/>
                <a:gd name="T87" fmla="*/ 230 h 460"/>
                <a:gd name="T88" fmla="*/ 191 w 930"/>
                <a:gd name="T89" fmla="*/ 227 h 460"/>
                <a:gd name="T90" fmla="*/ 161 w 930"/>
                <a:gd name="T91" fmla="*/ 210 h 460"/>
                <a:gd name="T92" fmla="*/ 120 w 930"/>
                <a:gd name="T93" fmla="*/ 186 h 460"/>
                <a:gd name="T94" fmla="*/ 253 w 930"/>
                <a:gd name="T95" fmla="*/ 210 h 460"/>
                <a:gd name="T96" fmla="*/ 381 w 930"/>
                <a:gd name="T97" fmla="*/ 157 h 460"/>
                <a:gd name="T98" fmla="*/ 376 w 930"/>
                <a:gd name="T99" fmla="*/ 85 h 460"/>
                <a:gd name="T100" fmla="*/ 240 w 930"/>
                <a:gd name="T101" fmla="*/ 125 h 460"/>
                <a:gd name="T102" fmla="*/ 134 w 930"/>
                <a:gd name="T103" fmla="*/ 161 h 460"/>
                <a:gd name="T104" fmla="*/ 100 w 930"/>
                <a:gd name="T105" fmla="*/ 173 h 460"/>
                <a:gd name="T106" fmla="*/ 80 w 930"/>
                <a:gd name="T107" fmla="*/ 176 h 460"/>
                <a:gd name="T108" fmla="*/ 59 w 930"/>
                <a:gd name="T109" fmla="*/ 175 h 460"/>
                <a:gd name="T110" fmla="*/ 36 w 930"/>
                <a:gd name="T111" fmla="*/ 173 h 460"/>
                <a:gd name="T112" fmla="*/ 6 w 930"/>
                <a:gd name="T113" fmla="*/ 169 h 460"/>
                <a:gd name="T114" fmla="*/ 74 w 930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0" name="Freeform 10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286 w 884"/>
                <a:gd name="T1" fmla="*/ 329 h 1781"/>
                <a:gd name="T2" fmla="*/ 285 w 884"/>
                <a:gd name="T3" fmla="*/ 485 h 1781"/>
                <a:gd name="T4" fmla="*/ 300 w 884"/>
                <a:gd name="T5" fmla="*/ 572 h 1781"/>
                <a:gd name="T6" fmla="*/ 319 w 884"/>
                <a:gd name="T7" fmla="*/ 652 h 1781"/>
                <a:gd name="T8" fmla="*/ 341 w 884"/>
                <a:gd name="T9" fmla="*/ 740 h 1781"/>
                <a:gd name="T10" fmla="*/ 359 w 884"/>
                <a:gd name="T11" fmla="*/ 908 h 1781"/>
                <a:gd name="T12" fmla="*/ 348 w 884"/>
                <a:gd name="T13" fmla="*/ 1005 h 1781"/>
                <a:gd name="T14" fmla="*/ 330 w 884"/>
                <a:gd name="T15" fmla="*/ 1086 h 1781"/>
                <a:gd name="T16" fmla="*/ 319 w 884"/>
                <a:gd name="T17" fmla="*/ 1034 h 1781"/>
                <a:gd name="T18" fmla="*/ 302 w 884"/>
                <a:gd name="T19" fmla="*/ 946 h 1781"/>
                <a:gd name="T20" fmla="*/ 265 w 884"/>
                <a:gd name="T21" fmla="*/ 965 h 1781"/>
                <a:gd name="T22" fmla="*/ 272 w 884"/>
                <a:gd name="T23" fmla="*/ 1092 h 1781"/>
                <a:gd name="T24" fmla="*/ 301 w 884"/>
                <a:gd name="T25" fmla="*/ 1207 h 1781"/>
                <a:gd name="T26" fmla="*/ 311 w 884"/>
                <a:gd name="T27" fmla="*/ 1334 h 1781"/>
                <a:gd name="T28" fmla="*/ 265 w 884"/>
                <a:gd name="T29" fmla="*/ 1340 h 1781"/>
                <a:gd name="T30" fmla="*/ 238 w 884"/>
                <a:gd name="T31" fmla="*/ 1220 h 1781"/>
                <a:gd name="T32" fmla="*/ 215 w 884"/>
                <a:gd name="T33" fmla="*/ 1233 h 1781"/>
                <a:gd name="T34" fmla="*/ 230 w 884"/>
                <a:gd name="T35" fmla="*/ 1345 h 1781"/>
                <a:gd name="T36" fmla="*/ 240 w 884"/>
                <a:gd name="T37" fmla="*/ 1411 h 1781"/>
                <a:gd name="T38" fmla="*/ 251 w 884"/>
                <a:gd name="T39" fmla="*/ 1489 h 1781"/>
                <a:gd name="T40" fmla="*/ 262 w 884"/>
                <a:gd name="T41" fmla="*/ 1630 h 1781"/>
                <a:gd name="T42" fmla="*/ 213 w 884"/>
                <a:gd name="T43" fmla="*/ 1632 h 1781"/>
                <a:gd name="T44" fmla="*/ 200 w 884"/>
                <a:gd name="T45" fmla="*/ 1529 h 1781"/>
                <a:gd name="T46" fmla="*/ 190 w 884"/>
                <a:gd name="T47" fmla="*/ 1411 h 1781"/>
                <a:gd name="T48" fmla="*/ 180 w 884"/>
                <a:gd name="T49" fmla="*/ 1394 h 1781"/>
                <a:gd name="T50" fmla="*/ 180 w 884"/>
                <a:gd name="T51" fmla="*/ 1707 h 1781"/>
                <a:gd name="T52" fmla="*/ 145 w 884"/>
                <a:gd name="T53" fmla="*/ 1770 h 1781"/>
                <a:gd name="T54" fmla="*/ 121 w 884"/>
                <a:gd name="T55" fmla="*/ 1676 h 1781"/>
                <a:gd name="T56" fmla="*/ 135 w 884"/>
                <a:gd name="T57" fmla="*/ 1573 h 1781"/>
                <a:gd name="T58" fmla="*/ 63 w 884"/>
                <a:gd name="T59" fmla="*/ 1558 h 1781"/>
                <a:gd name="T60" fmla="*/ 83 w 884"/>
                <a:gd name="T61" fmla="*/ 1493 h 1781"/>
                <a:gd name="T62" fmla="*/ 137 w 884"/>
                <a:gd name="T63" fmla="*/ 1396 h 1781"/>
                <a:gd name="T64" fmla="*/ 42 w 884"/>
                <a:gd name="T65" fmla="*/ 1345 h 1781"/>
                <a:gd name="T66" fmla="*/ 40 w 884"/>
                <a:gd name="T67" fmla="*/ 1271 h 1781"/>
                <a:gd name="T68" fmla="*/ 132 w 884"/>
                <a:gd name="T69" fmla="*/ 1170 h 1781"/>
                <a:gd name="T70" fmla="*/ 132 w 884"/>
                <a:gd name="T71" fmla="*/ 1078 h 1781"/>
                <a:gd name="T72" fmla="*/ 53 w 884"/>
                <a:gd name="T73" fmla="*/ 1135 h 1781"/>
                <a:gd name="T74" fmla="*/ 0 w 884"/>
                <a:gd name="T75" fmla="*/ 1052 h 1781"/>
                <a:gd name="T76" fmla="*/ 20 w 884"/>
                <a:gd name="T77" fmla="*/ 956 h 1781"/>
                <a:gd name="T78" fmla="*/ 144 w 884"/>
                <a:gd name="T79" fmla="*/ 895 h 1781"/>
                <a:gd name="T80" fmla="*/ 111 w 884"/>
                <a:gd name="T81" fmla="*/ 850 h 1781"/>
                <a:gd name="T82" fmla="*/ 56 w 884"/>
                <a:gd name="T83" fmla="*/ 805 h 1781"/>
                <a:gd name="T84" fmla="*/ 67 w 884"/>
                <a:gd name="T85" fmla="*/ 709 h 1781"/>
                <a:gd name="T86" fmla="*/ 87 w 884"/>
                <a:gd name="T87" fmla="*/ 614 h 1781"/>
                <a:gd name="T88" fmla="*/ 113 w 884"/>
                <a:gd name="T89" fmla="*/ 529 h 1781"/>
                <a:gd name="T90" fmla="*/ 159 w 884"/>
                <a:gd name="T91" fmla="*/ 461 h 1781"/>
                <a:gd name="T92" fmla="*/ 225 w 884"/>
                <a:gd name="T93" fmla="*/ 365 h 1781"/>
                <a:gd name="T94" fmla="*/ 88 w 884"/>
                <a:gd name="T95" fmla="*/ 772 h 1781"/>
                <a:gd name="T96" fmla="*/ 60 w 884"/>
                <a:gd name="T97" fmla="*/ 1300 h 1781"/>
                <a:gd name="T98" fmla="*/ 164 w 884"/>
                <a:gd name="T99" fmla="*/ 1420 h 1781"/>
                <a:gd name="T100" fmla="*/ 214 w 884"/>
                <a:gd name="T101" fmla="*/ 887 h 1781"/>
                <a:gd name="T102" fmla="*/ 248 w 884"/>
                <a:gd name="T103" fmla="*/ 463 h 1781"/>
                <a:gd name="T104" fmla="*/ 259 w 884"/>
                <a:gd name="T105" fmla="*/ 325 h 1781"/>
                <a:gd name="T106" fmla="*/ 269 w 884"/>
                <a:gd name="T107" fmla="*/ 251 h 1781"/>
                <a:gd name="T108" fmla="*/ 287 w 884"/>
                <a:gd name="T109" fmla="*/ 183 h 1781"/>
                <a:gd name="T110" fmla="*/ 308 w 884"/>
                <a:gd name="T111" fmla="*/ 111 h 1781"/>
                <a:gd name="T112" fmla="*/ 338 w 884"/>
                <a:gd name="T113" fmla="*/ 19 h 1781"/>
                <a:gd name="T114" fmla="*/ 299 w 884"/>
                <a:gd name="T115" fmla="*/ 26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4" name="Group 159"/>
          <p:cNvGrpSpPr>
            <a:grpSpLocks/>
          </p:cNvGrpSpPr>
          <p:nvPr/>
        </p:nvGrpSpPr>
        <p:grpSpPr bwMode="auto">
          <a:xfrm rot="5400000">
            <a:off x="7419975" y="-276225"/>
            <a:ext cx="1447800" cy="2000250"/>
            <a:chOff x="240" y="132"/>
            <a:chExt cx="2352" cy="2412"/>
          </a:xfrm>
        </p:grpSpPr>
        <p:sp>
          <p:nvSpPr>
            <p:cNvPr id="17471" name="Freeform 16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47 w 456"/>
                <a:gd name="T1" fmla="*/ 374 h 919"/>
                <a:gd name="T2" fmla="*/ 48 w 456"/>
                <a:gd name="T3" fmla="*/ 333 h 919"/>
                <a:gd name="T4" fmla="*/ 38 w 456"/>
                <a:gd name="T5" fmla="*/ 311 h 919"/>
                <a:gd name="T6" fmla="*/ 26 w 456"/>
                <a:gd name="T7" fmla="*/ 290 h 919"/>
                <a:gd name="T8" fmla="*/ 12 w 456"/>
                <a:gd name="T9" fmla="*/ 267 h 919"/>
                <a:gd name="T10" fmla="*/ 1 w 456"/>
                <a:gd name="T11" fmla="*/ 223 h 919"/>
                <a:gd name="T12" fmla="*/ 8 w 456"/>
                <a:gd name="T13" fmla="*/ 198 h 919"/>
                <a:gd name="T14" fmla="*/ 19 w 456"/>
                <a:gd name="T15" fmla="*/ 178 h 919"/>
                <a:gd name="T16" fmla="*/ 27 w 456"/>
                <a:gd name="T17" fmla="*/ 191 h 919"/>
                <a:gd name="T18" fmla="*/ 37 w 456"/>
                <a:gd name="T19" fmla="*/ 214 h 919"/>
                <a:gd name="T20" fmla="*/ 61 w 456"/>
                <a:gd name="T21" fmla="*/ 208 h 919"/>
                <a:gd name="T22" fmla="*/ 55 w 456"/>
                <a:gd name="T23" fmla="*/ 176 h 919"/>
                <a:gd name="T24" fmla="*/ 37 w 456"/>
                <a:gd name="T25" fmla="*/ 145 h 919"/>
                <a:gd name="T26" fmla="*/ 32 w 456"/>
                <a:gd name="T27" fmla="*/ 113 h 919"/>
                <a:gd name="T28" fmla="*/ 60 w 456"/>
                <a:gd name="T29" fmla="*/ 112 h 919"/>
                <a:gd name="T30" fmla="*/ 77 w 456"/>
                <a:gd name="T31" fmla="*/ 143 h 919"/>
                <a:gd name="T32" fmla="*/ 91 w 456"/>
                <a:gd name="T33" fmla="*/ 139 h 919"/>
                <a:gd name="T34" fmla="*/ 83 w 456"/>
                <a:gd name="T35" fmla="*/ 110 h 919"/>
                <a:gd name="T36" fmla="*/ 76 w 456"/>
                <a:gd name="T37" fmla="*/ 93 h 919"/>
                <a:gd name="T38" fmla="*/ 70 w 456"/>
                <a:gd name="T39" fmla="*/ 72 h 919"/>
                <a:gd name="T40" fmla="*/ 62 w 456"/>
                <a:gd name="T41" fmla="*/ 36 h 919"/>
                <a:gd name="T42" fmla="*/ 93 w 456"/>
                <a:gd name="T43" fmla="*/ 35 h 919"/>
                <a:gd name="T44" fmla="*/ 102 w 456"/>
                <a:gd name="T45" fmla="*/ 62 h 919"/>
                <a:gd name="T46" fmla="*/ 109 w 456"/>
                <a:gd name="T47" fmla="*/ 92 h 919"/>
                <a:gd name="T48" fmla="*/ 114 w 456"/>
                <a:gd name="T49" fmla="*/ 97 h 919"/>
                <a:gd name="T50" fmla="*/ 114 w 456"/>
                <a:gd name="T51" fmla="*/ 16 h 919"/>
                <a:gd name="T52" fmla="*/ 137 w 456"/>
                <a:gd name="T53" fmla="*/ 0 h 919"/>
                <a:gd name="T54" fmla="*/ 151 w 456"/>
                <a:gd name="T55" fmla="*/ 25 h 919"/>
                <a:gd name="T56" fmla="*/ 143 w 456"/>
                <a:gd name="T57" fmla="*/ 50 h 919"/>
                <a:gd name="T58" fmla="*/ 188 w 456"/>
                <a:gd name="T59" fmla="*/ 54 h 919"/>
                <a:gd name="T60" fmla="*/ 176 w 456"/>
                <a:gd name="T61" fmla="*/ 71 h 919"/>
                <a:gd name="T62" fmla="*/ 142 w 456"/>
                <a:gd name="T63" fmla="*/ 97 h 919"/>
                <a:gd name="T64" fmla="*/ 202 w 456"/>
                <a:gd name="T65" fmla="*/ 110 h 919"/>
                <a:gd name="T66" fmla="*/ 203 w 456"/>
                <a:gd name="T67" fmla="*/ 129 h 919"/>
                <a:gd name="T68" fmla="*/ 145 w 456"/>
                <a:gd name="T69" fmla="*/ 156 h 919"/>
                <a:gd name="T70" fmla="*/ 145 w 456"/>
                <a:gd name="T71" fmla="*/ 180 h 919"/>
                <a:gd name="T72" fmla="*/ 195 w 456"/>
                <a:gd name="T73" fmla="*/ 164 h 919"/>
                <a:gd name="T74" fmla="*/ 228 w 456"/>
                <a:gd name="T75" fmla="*/ 186 h 919"/>
                <a:gd name="T76" fmla="*/ 216 w 456"/>
                <a:gd name="T77" fmla="*/ 211 h 919"/>
                <a:gd name="T78" fmla="*/ 137 w 456"/>
                <a:gd name="T79" fmla="*/ 227 h 919"/>
                <a:gd name="T80" fmla="*/ 158 w 456"/>
                <a:gd name="T81" fmla="*/ 239 h 919"/>
                <a:gd name="T82" fmla="*/ 192 w 456"/>
                <a:gd name="T83" fmla="*/ 250 h 919"/>
                <a:gd name="T84" fmla="*/ 186 w 456"/>
                <a:gd name="T85" fmla="*/ 275 h 919"/>
                <a:gd name="T86" fmla="*/ 173 w 456"/>
                <a:gd name="T87" fmla="*/ 299 h 919"/>
                <a:gd name="T88" fmla="*/ 157 w 456"/>
                <a:gd name="T89" fmla="*/ 322 h 919"/>
                <a:gd name="T90" fmla="*/ 128 w 456"/>
                <a:gd name="T91" fmla="*/ 339 h 919"/>
                <a:gd name="T92" fmla="*/ 86 w 456"/>
                <a:gd name="T93" fmla="*/ 364 h 919"/>
                <a:gd name="T94" fmla="*/ 172 w 456"/>
                <a:gd name="T95" fmla="*/ 258 h 919"/>
                <a:gd name="T96" fmla="*/ 190 w 456"/>
                <a:gd name="T97" fmla="*/ 122 h 919"/>
                <a:gd name="T98" fmla="*/ 125 w 456"/>
                <a:gd name="T99" fmla="*/ 90 h 919"/>
                <a:gd name="T100" fmla="*/ 92 w 456"/>
                <a:gd name="T101" fmla="*/ 229 h 919"/>
                <a:gd name="T102" fmla="*/ 71 w 456"/>
                <a:gd name="T103" fmla="*/ 339 h 919"/>
                <a:gd name="T104" fmla="*/ 65 w 456"/>
                <a:gd name="T105" fmla="*/ 374 h 919"/>
                <a:gd name="T106" fmla="*/ 57 w 456"/>
                <a:gd name="T107" fmla="*/ 394 h 919"/>
                <a:gd name="T108" fmla="*/ 47 w 456"/>
                <a:gd name="T109" fmla="*/ 411 h 919"/>
                <a:gd name="T110" fmla="*/ 33 w 456"/>
                <a:gd name="T111" fmla="*/ 430 h 919"/>
                <a:gd name="T112" fmla="*/ 14 w 456"/>
                <a:gd name="T113" fmla="*/ 454 h 919"/>
                <a:gd name="T114" fmla="*/ 39 w 456"/>
                <a:gd name="T115" fmla="*/ 39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16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228 w 572"/>
                <a:gd name="T1" fmla="*/ 72 h 813"/>
                <a:gd name="T2" fmla="*/ 216 w 572"/>
                <a:gd name="T3" fmla="*/ 111 h 813"/>
                <a:gd name="T4" fmla="*/ 219 w 572"/>
                <a:gd name="T5" fmla="*/ 135 h 813"/>
                <a:gd name="T6" fmla="*/ 226 w 572"/>
                <a:gd name="T7" fmla="*/ 158 h 813"/>
                <a:gd name="T8" fmla="*/ 232 w 572"/>
                <a:gd name="T9" fmla="*/ 184 h 813"/>
                <a:gd name="T10" fmla="*/ 231 w 572"/>
                <a:gd name="T11" fmla="*/ 229 h 813"/>
                <a:gd name="T12" fmla="*/ 218 w 572"/>
                <a:gd name="T13" fmla="*/ 252 h 813"/>
                <a:gd name="T14" fmla="*/ 201 w 572"/>
                <a:gd name="T15" fmla="*/ 269 h 813"/>
                <a:gd name="T16" fmla="*/ 198 w 572"/>
                <a:gd name="T17" fmla="*/ 254 h 813"/>
                <a:gd name="T18" fmla="*/ 194 w 572"/>
                <a:gd name="T19" fmla="*/ 229 h 813"/>
                <a:gd name="T20" fmla="*/ 169 w 572"/>
                <a:gd name="T21" fmla="*/ 227 h 813"/>
                <a:gd name="T22" fmla="*/ 166 w 572"/>
                <a:gd name="T23" fmla="*/ 261 h 813"/>
                <a:gd name="T24" fmla="*/ 174 w 572"/>
                <a:gd name="T25" fmla="*/ 294 h 813"/>
                <a:gd name="T26" fmla="*/ 171 w 572"/>
                <a:gd name="T27" fmla="*/ 327 h 813"/>
                <a:gd name="T28" fmla="*/ 143 w 572"/>
                <a:gd name="T29" fmla="*/ 320 h 813"/>
                <a:gd name="T30" fmla="*/ 135 w 572"/>
                <a:gd name="T31" fmla="*/ 286 h 813"/>
                <a:gd name="T32" fmla="*/ 120 w 572"/>
                <a:gd name="T33" fmla="*/ 285 h 813"/>
                <a:gd name="T34" fmla="*/ 121 w 572"/>
                <a:gd name="T35" fmla="*/ 316 h 813"/>
                <a:gd name="T36" fmla="*/ 123 w 572"/>
                <a:gd name="T37" fmla="*/ 334 h 813"/>
                <a:gd name="T38" fmla="*/ 124 w 572"/>
                <a:gd name="T39" fmla="*/ 356 h 813"/>
                <a:gd name="T40" fmla="*/ 121 w 572"/>
                <a:gd name="T41" fmla="*/ 393 h 813"/>
                <a:gd name="T42" fmla="*/ 92 w 572"/>
                <a:gd name="T43" fmla="*/ 385 h 813"/>
                <a:gd name="T44" fmla="*/ 90 w 572"/>
                <a:gd name="T45" fmla="*/ 357 h 813"/>
                <a:gd name="T46" fmla="*/ 92 w 572"/>
                <a:gd name="T47" fmla="*/ 326 h 813"/>
                <a:gd name="T48" fmla="*/ 88 w 572"/>
                <a:gd name="T49" fmla="*/ 319 h 813"/>
                <a:gd name="T50" fmla="*/ 65 w 572"/>
                <a:gd name="T51" fmla="*/ 398 h 813"/>
                <a:gd name="T52" fmla="*/ 39 w 572"/>
                <a:gd name="T53" fmla="*/ 407 h 813"/>
                <a:gd name="T54" fmla="*/ 32 w 572"/>
                <a:gd name="T55" fmla="*/ 379 h 813"/>
                <a:gd name="T56" fmla="*/ 47 w 572"/>
                <a:gd name="T57" fmla="*/ 357 h 813"/>
                <a:gd name="T58" fmla="*/ 4 w 572"/>
                <a:gd name="T59" fmla="*/ 340 h 813"/>
                <a:gd name="T60" fmla="*/ 21 w 572"/>
                <a:gd name="T61" fmla="*/ 327 h 813"/>
                <a:gd name="T62" fmla="*/ 61 w 572"/>
                <a:gd name="T63" fmla="*/ 313 h 813"/>
                <a:gd name="T64" fmla="*/ 7 w 572"/>
                <a:gd name="T65" fmla="*/ 283 h 813"/>
                <a:gd name="T66" fmla="*/ 12 w 572"/>
                <a:gd name="T67" fmla="*/ 264 h 813"/>
                <a:gd name="T68" fmla="*/ 73 w 572"/>
                <a:gd name="T69" fmla="*/ 255 h 813"/>
                <a:gd name="T70" fmla="*/ 80 w 572"/>
                <a:gd name="T71" fmla="*/ 232 h 813"/>
                <a:gd name="T72" fmla="*/ 29 w 572"/>
                <a:gd name="T73" fmla="*/ 233 h 813"/>
                <a:gd name="T74" fmla="*/ 2 w 572"/>
                <a:gd name="T75" fmla="*/ 203 h 813"/>
                <a:gd name="T76" fmla="*/ 21 w 572"/>
                <a:gd name="T77" fmla="*/ 183 h 813"/>
                <a:gd name="T78" fmla="*/ 101 w 572"/>
                <a:gd name="T79" fmla="*/ 188 h 813"/>
                <a:gd name="T80" fmla="*/ 85 w 572"/>
                <a:gd name="T81" fmla="*/ 172 h 813"/>
                <a:gd name="T82" fmla="*/ 54 w 572"/>
                <a:gd name="T83" fmla="*/ 151 h 813"/>
                <a:gd name="T84" fmla="*/ 68 w 572"/>
                <a:gd name="T85" fmla="*/ 129 h 813"/>
                <a:gd name="T86" fmla="*/ 86 w 572"/>
                <a:gd name="T87" fmla="*/ 108 h 813"/>
                <a:gd name="T88" fmla="*/ 109 w 572"/>
                <a:gd name="T89" fmla="*/ 92 h 813"/>
                <a:gd name="T90" fmla="*/ 141 w 572"/>
                <a:gd name="T91" fmla="*/ 83 h 813"/>
                <a:gd name="T92" fmla="*/ 188 w 572"/>
                <a:gd name="T93" fmla="*/ 70 h 813"/>
                <a:gd name="T94" fmla="*/ 76 w 572"/>
                <a:gd name="T95" fmla="*/ 148 h 813"/>
                <a:gd name="T96" fmla="*/ 21 w 572"/>
                <a:gd name="T97" fmla="*/ 275 h 813"/>
                <a:gd name="T98" fmla="*/ 75 w 572"/>
                <a:gd name="T99" fmla="*/ 323 h 813"/>
                <a:gd name="T100" fmla="*/ 145 w 572"/>
                <a:gd name="T101" fmla="*/ 200 h 813"/>
                <a:gd name="T102" fmla="*/ 195 w 572"/>
                <a:gd name="T103" fmla="*/ 99 h 813"/>
                <a:gd name="T104" fmla="*/ 211 w 572"/>
                <a:gd name="T105" fmla="*/ 66 h 813"/>
                <a:gd name="T106" fmla="*/ 224 w 572"/>
                <a:gd name="T107" fmla="*/ 50 h 813"/>
                <a:gd name="T108" fmla="*/ 239 w 572"/>
                <a:gd name="T109" fmla="*/ 36 h 813"/>
                <a:gd name="T110" fmla="*/ 257 w 572"/>
                <a:gd name="T111" fmla="*/ 22 h 813"/>
                <a:gd name="T112" fmla="*/ 282 w 572"/>
                <a:gd name="T113" fmla="*/ 4 h 813"/>
                <a:gd name="T114" fmla="*/ 240 w 572"/>
                <a:gd name="T115" fmla="*/ 59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Freeform 16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344 w 884"/>
                <a:gd name="T1" fmla="*/ 384 h 1781"/>
                <a:gd name="T2" fmla="*/ 342 w 884"/>
                <a:gd name="T3" fmla="*/ 566 h 1781"/>
                <a:gd name="T4" fmla="*/ 360 w 884"/>
                <a:gd name="T5" fmla="*/ 668 h 1781"/>
                <a:gd name="T6" fmla="*/ 383 w 884"/>
                <a:gd name="T7" fmla="*/ 760 h 1781"/>
                <a:gd name="T8" fmla="*/ 410 w 884"/>
                <a:gd name="T9" fmla="*/ 863 h 1781"/>
                <a:gd name="T10" fmla="*/ 431 w 884"/>
                <a:gd name="T11" fmla="*/ 1059 h 1781"/>
                <a:gd name="T12" fmla="*/ 418 w 884"/>
                <a:gd name="T13" fmla="*/ 1172 h 1781"/>
                <a:gd name="T14" fmla="*/ 396 w 884"/>
                <a:gd name="T15" fmla="*/ 1267 h 1781"/>
                <a:gd name="T16" fmla="*/ 383 w 884"/>
                <a:gd name="T17" fmla="*/ 1205 h 1781"/>
                <a:gd name="T18" fmla="*/ 362 w 884"/>
                <a:gd name="T19" fmla="*/ 1103 h 1781"/>
                <a:gd name="T20" fmla="*/ 318 w 884"/>
                <a:gd name="T21" fmla="*/ 1125 h 1781"/>
                <a:gd name="T22" fmla="*/ 327 w 884"/>
                <a:gd name="T23" fmla="*/ 1274 h 1781"/>
                <a:gd name="T24" fmla="*/ 361 w 884"/>
                <a:gd name="T25" fmla="*/ 1408 h 1781"/>
                <a:gd name="T26" fmla="*/ 373 w 884"/>
                <a:gd name="T27" fmla="*/ 1555 h 1781"/>
                <a:gd name="T28" fmla="*/ 318 w 884"/>
                <a:gd name="T29" fmla="*/ 1562 h 1781"/>
                <a:gd name="T30" fmla="*/ 286 w 884"/>
                <a:gd name="T31" fmla="*/ 1423 h 1781"/>
                <a:gd name="T32" fmla="*/ 258 w 884"/>
                <a:gd name="T33" fmla="*/ 1438 h 1781"/>
                <a:gd name="T34" fmla="*/ 276 w 884"/>
                <a:gd name="T35" fmla="*/ 1568 h 1781"/>
                <a:gd name="T36" fmla="*/ 288 w 884"/>
                <a:gd name="T37" fmla="*/ 1646 h 1781"/>
                <a:gd name="T38" fmla="*/ 301 w 884"/>
                <a:gd name="T39" fmla="*/ 1736 h 1781"/>
                <a:gd name="T40" fmla="*/ 315 w 884"/>
                <a:gd name="T41" fmla="*/ 1901 h 1781"/>
                <a:gd name="T42" fmla="*/ 256 w 884"/>
                <a:gd name="T43" fmla="*/ 1903 h 1781"/>
                <a:gd name="T44" fmla="*/ 239 w 884"/>
                <a:gd name="T45" fmla="*/ 1782 h 1781"/>
                <a:gd name="T46" fmla="*/ 228 w 884"/>
                <a:gd name="T47" fmla="*/ 1646 h 1781"/>
                <a:gd name="T48" fmla="*/ 216 w 884"/>
                <a:gd name="T49" fmla="*/ 1626 h 1781"/>
                <a:gd name="T50" fmla="*/ 216 w 884"/>
                <a:gd name="T51" fmla="*/ 1991 h 1781"/>
                <a:gd name="T52" fmla="*/ 173 w 884"/>
                <a:gd name="T53" fmla="*/ 2064 h 1781"/>
                <a:gd name="T54" fmla="*/ 146 w 884"/>
                <a:gd name="T55" fmla="*/ 1954 h 1781"/>
                <a:gd name="T56" fmla="*/ 162 w 884"/>
                <a:gd name="T57" fmla="*/ 1835 h 1781"/>
                <a:gd name="T58" fmla="*/ 75 w 884"/>
                <a:gd name="T59" fmla="*/ 1817 h 1781"/>
                <a:gd name="T60" fmla="*/ 99 w 884"/>
                <a:gd name="T61" fmla="*/ 1741 h 1781"/>
                <a:gd name="T62" fmla="*/ 164 w 884"/>
                <a:gd name="T63" fmla="*/ 1628 h 1781"/>
                <a:gd name="T64" fmla="*/ 51 w 884"/>
                <a:gd name="T65" fmla="*/ 1568 h 1781"/>
                <a:gd name="T66" fmla="*/ 48 w 884"/>
                <a:gd name="T67" fmla="*/ 1482 h 1781"/>
                <a:gd name="T68" fmla="*/ 158 w 884"/>
                <a:gd name="T69" fmla="*/ 1364 h 1781"/>
                <a:gd name="T70" fmla="*/ 158 w 884"/>
                <a:gd name="T71" fmla="*/ 1257 h 1781"/>
                <a:gd name="T72" fmla="*/ 63 w 884"/>
                <a:gd name="T73" fmla="*/ 1323 h 1781"/>
                <a:gd name="T74" fmla="*/ 0 w 884"/>
                <a:gd name="T75" fmla="*/ 1227 h 1781"/>
                <a:gd name="T76" fmla="*/ 24 w 884"/>
                <a:gd name="T77" fmla="*/ 1115 h 1781"/>
                <a:gd name="T78" fmla="*/ 173 w 884"/>
                <a:gd name="T79" fmla="*/ 1044 h 1781"/>
                <a:gd name="T80" fmla="*/ 133 w 884"/>
                <a:gd name="T81" fmla="*/ 991 h 1781"/>
                <a:gd name="T82" fmla="*/ 67 w 884"/>
                <a:gd name="T83" fmla="*/ 939 h 1781"/>
                <a:gd name="T84" fmla="*/ 81 w 884"/>
                <a:gd name="T85" fmla="*/ 826 h 1781"/>
                <a:gd name="T86" fmla="*/ 104 w 884"/>
                <a:gd name="T87" fmla="*/ 716 h 1781"/>
                <a:gd name="T88" fmla="*/ 135 w 884"/>
                <a:gd name="T89" fmla="*/ 617 h 1781"/>
                <a:gd name="T90" fmla="*/ 191 w 884"/>
                <a:gd name="T91" fmla="*/ 538 h 1781"/>
                <a:gd name="T92" fmla="*/ 270 w 884"/>
                <a:gd name="T93" fmla="*/ 425 h 1781"/>
                <a:gd name="T94" fmla="*/ 106 w 884"/>
                <a:gd name="T95" fmla="*/ 900 h 1781"/>
                <a:gd name="T96" fmla="*/ 72 w 884"/>
                <a:gd name="T97" fmla="*/ 1516 h 1781"/>
                <a:gd name="T98" fmla="*/ 197 w 884"/>
                <a:gd name="T99" fmla="*/ 1656 h 1781"/>
                <a:gd name="T100" fmla="*/ 257 w 884"/>
                <a:gd name="T101" fmla="*/ 1035 h 1781"/>
                <a:gd name="T102" fmla="*/ 297 w 884"/>
                <a:gd name="T103" fmla="*/ 540 h 1781"/>
                <a:gd name="T104" fmla="*/ 310 w 884"/>
                <a:gd name="T105" fmla="*/ 379 h 1781"/>
                <a:gd name="T106" fmla="*/ 323 w 884"/>
                <a:gd name="T107" fmla="*/ 293 h 1781"/>
                <a:gd name="T108" fmla="*/ 345 w 884"/>
                <a:gd name="T109" fmla="*/ 213 h 1781"/>
                <a:gd name="T110" fmla="*/ 369 w 884"/>
                <a:gd name="T111" fmla="*/ 130 h 1781"/>
                <a:gd name="T112" fmla="*/ 406 w 884"/>
                <a:gd name="T113" fmla="*/ 22 h 1781"/>
                <a:gd name="T114" fmla="*/ 359 w 884"/>
                <a:gd name="T115" fmla="*/ 31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16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92 w 931"/>
                <a:gd name="T1" fmla="*/ 156 h 460"/>
                <a:gd name="T2" fmla="*/ 128 w 931"/>
                <a:gd name="T3" fmla="*/ 137 h 460"/>
                <a:gd name="T4" fmla="*/ 144 w 931"/>
                <a:gd name="T5" fmla="*/ 117 h 460"/>
                <a:gd name="T6" fmla="*/ 155 w 931"/>
                <a:gd name="T7" fmla="*/ 97 h 460"/>
                <a:gd name="T8" fmla="*/ 168 w 931"/>
                <a:gd name="T9" fmla="*/ 73 h 460"/>
                <a:gd name="T10" fmla="*/ 201 w 931"/>
                <a:gd name="T11" fmla="*/ 42 h 460"/>
                <a:gd name="T12" fmla="*/ 226 w 931"/>
                <a:gd name="T13" fmla="*/ 35 h 460"/>
                <a:gd name="T14" fmla="*/ 250 w 931"/>
                <a:gd name="T15" fmla="*/ 35 h 460"/>
                <a:gd name="T16" fmla="*/ 241 w 931"/>
                <a:gd name="T17" fmla="*/ 48 h 460"/>
                <a:gd name="T18" fmla="*/ 227 w 931"/>
                <a:gd name="T19" fmla="*/ 69 h 460"/>
                <a:gd name="T20" fmla="*/ 243 w 931"/>
                <a:gd name="T21" fmla="*/ 87 h 460"/>
                <a:gd name="T22" fmla="*/ 269 w 931"/>
                <a:gd name="T23" fmla="*/ 66 h 460"/>
                <a:gd name="T24" fmla="*/ 286 w 931"/>
                <a:gd name="T25" fmla="*/ 35 h 460"/>
                <a:gd name="T26" fmla="*/ 312 w 931"/>
                <a:gd name="T27" fmla="*/ 14 h 460"/>
                <a:gd name="T28" fmla="*/ 327 w 931"/>
                <a:gd name="T29" fmla="*/ 39 h 460"/>
                <a:gd name="T30" fmla="*/ 309 w 931"/>
                <a:gd name="T31" fmla="*/ 69 h 460"/>
                <a:gd name="T32" fmla="*/ 319 w 931"/>
                <a:gd name="T33" fmla="*/ 79 h 460"/>
                <a:gd name="T34" fmla="*/ 339 w 931"/>
                <a:gd name="T35" fmla="*/ 57 h 460"/>
                <a:gd name="T36" fmla="*/ 352 w 931"/>
                <a:gd name="T37" fmla="*/ 44 h 460"/>
                <a:gd name="T38" fmla="*/ 366 w 931"/>
                <a:gd name="T39" fmla="*/ 27 h 460"/>
                <a:gd name="T40" fmla="*/ 394 w 931"/>
                <a:gd name="T41" fmla="*/ 3 h 460"/>
                <a:gd name="T42" fmla="*/ 410 w 931"/>
                <a:gd name="T43" fmla="*/ 30 h 460"/>
                <a:gd name="T44" fmla="*/ 391 w 931"/>
                <a:gd name="T45" fmla="*/ 50 h 460"/>
                <a:gd name="T46" fmla="*/ 367 w 931"/>
                <a:gd name="T47" fmla="*/ 70 h 460"/>
                <a:gd name="T48" fmla="*/ 366 w 931"/>
                <a:gd name="T49" fmla="*/ 78 h 460"/>
                <a:gd name="T50" fmla="*/ 437 w 931"/>
                <a:gd name="T51" fmla="*/ 38 h 460"/>
                <a:gd name="T52" fmla="*/ 462 w 931"/>
                <a:gd name="T53" fmla="*/ 50 h 460"/>
                <a:gd name="T54" fmla="*/ 448 w 931"/>
                <a:gd name="T55" fmla="*/ 74 h 460"/>
                <a:gd name="T56" fmla="*/ 421 w 931"/>
                <a:gd name="T57" fmla="*/ 81 h 460"/>
                <a:gd name="T58" fmla="*/ 440 w 931"/>
                <a:gd name="T59" fmla="*/ 122 h 460"/>
                <a:gd name="T60" fmla="*/ 419 w 931"/>
                <a:gd name="T61" fmla="*/ 120 h 460"/>
                <a:gd name="T62" fmla="*/ 380 w 931"/>
                <a:gd name="T63" fmla="*/ 102 h 460"/>
                <a:gd name="T64" fmla="*/ 398 w 931"/>
                <a:gd name="T65" fmla="*/ 161 h 460"/>
                <a:gd name="T66" fmla="*/ 382 w 931"/>
                <a:gd name="T67" fmla="*/ 171 h 460"/>
                <a:gd name="T68" fmla="*/ 331 w 931"/>
                <a:gd name="T69" fmla="*/ 134 h 460"/>
                <a:gd name="T70" fmla="*/ 310 w 931"/>
                <a:gd name="T71" fmla="*/ 146 h 460"/>
                <a:gd name="T72" fmla="*/ 348 w 931"/>
                <a:gd name="T73" fmla="*/ 182 h 460"/>
                <a:gd name="T74" fmla="*/ 346 w 931"/>
                <a:gd name="T75" fmla="*/ 222 h 460"/>
                <a:gd name="T76" fmla="*/ 318 w 931"/>
                <a:gd name="T77" fmla="*/ 223 h 460"/>
                <a:gd name="T78" fmla="*/ 265 w 931"/>
                <a:gd name="T79" fmla="*/ 163 h 460"/>
                <a:gd name="T80" fmla="*/ 265 w 931"/>
                <a:gd name="T81" fmla="*/ 185 h 460"/>
                <a:gd name="T82" fmla="*/ 272 w 931"/>
                <a:gd name="T83" fmla="*/ 223 h 460"/>
                <a:gd name="T84" fmla="*/ 247 w 931"/>
                <a:gd name="T85" fmla="*/ 228 h 460"/>
                <a:gd name="T86" fmla="*/ 220 w 931"/>
                <a:gd name="T87" fmla="*/ 230 h 460"/>
                <a:gd name="T88" fmla="*/ 192 w 931"/>
                <a:gd name="T89" fmla="*/ 226 h 460"/>
                <a:gd name="T90" fmla="*/ 163 w 931"/>
                <a:gd name="T91" fmla="*/ 209 h 460"/>
                <a:gd name="T92" fmla="*/ 121 w 931"/>
                <a:gd name="T93" fmla="*/ 185 h 460"/>
                <a:gd name="T94" fmla="*/ 255 w 931"/>
                <a:gd name="T95" fmla="*/ 208 h 460"/>
                <a:gd name="T96" fmla="*/ 382 w 931"/>
                <a:gd name="T97" fmla="*/ 156 h 460"/>
                <a:gd name="T98" fmla="*/ 377 w 931"/>
                <a:gd name="T99" fmla="*/ 84 h 460"/>
                <a:gd name="T100" fmla="*/ 241 w 931"/>
                <a:gd name="T101" fmla="*/ 125 h 460"/>
                <a:gd name="T102" fmla="*/ 135 w 931"/>
                <a:gd name="T103" fmla="*/ 161 h 460"/>
                <a:gd name="T104" fmla="*/ 101 w 931"/>
                <a:gd name="T105" fmla="*/ 172 h 460"/>
                <a:gd name="T106" fmla="*/ 80 w 931"/>
                <a:gd name="T107" fmla="*/ 175 h 460"/>
                <a:gd name="T108" fmla="*/ 60 w 931"/>
                <a:gd name="T109" fmla="*/ 174 h 460"/>
                <a:gd name="T110" fmla="*/ 37 w 931"/>
                <a:gd name="T111" fmla="*/ 172 h 460"/>
                <a:gd name="T112" fmla="*/ 7 w 931"/>
                <a:gd name="T113" fmla="*/ 167 h 460"/>
                <a:gd name="T114" fmla="*/ 75 w 931"/>
                <a:gd name="T115" fmla="*/ 157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Freeform 16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92 w 929"/>
                <a:gd name="T1" fmla="*/ 156 h 460"/>
                <a:gd name="T2" fmla="*/ 128 w 929"/>
                <a:gd name="T3" fmla="*/ 137 h 460"/>
                <a:gd name="T4" fmla="*/ 143 w 929"/>
                <a:gd name="T5" fmla="*/ 117 h 460"/>
                <a:gd name="T6" fmla="*/ 155 w 929"/>
                <a:gd name="T7" fmla="*/ 97 h 460"/>
                <a:gd name="T8" fmla="*/ 168 w 929"/>
                <a:gd name="T9" fmla="*/ 73 h 460"/>
                <a:gd name="T10" fmla="*/ 201 w 929"/>
                <a:gd name="T11" fmla="*/ 42 h 460"/>
                <a:gd name="T12" fmla="*/ 225 w 929"/>
                <a:gd name="T13" fmla="*/ 36 h 460"/>
                <a:gd name="T14" fmla="*/ 249 w 929"/>
                <a:gd name="T15" fmla="*/ 35 h 460"/>
                <a:gd name="T16" fmla="*/ 241 w 929"/>
                <a:gd name="T17" fmla="*/ 49 h 460"/>
                <a:gd name="T18" fmla="*/ 227 w 929"/>
                <a:gd name="T19" fmla="*/ 69 h 460"/>
                <a:gd name="T20" fmla="*/ 242 w 929"/>
                <a:gd name="T21" fmla="*/ 87 h 460"/>
                <a:gd name="T22" fmla="*/ 269 w 929"/>
                <a:gd name="T23" fmla="*/ 67 h 460"/>
                <a:gd name="T24" fmla="*/ 286 w 929"/>
                <a:gd name="T25" fmla="*/ 36 h 460"/>
                <a:gd name="T26" fmla="*/ 312 w 929"/>
                <a:gd name="T27" fmla="*/ 15 h 460"/>
                <a:gd name="T28" fmla="*/ 327 w 929"/>
                <a:gd name="T29" fmla="*/ 39 h 460"/>
                <a:gd name="T30" fmla="*/ 308 w 929"/>
                <a:gd name="T31" fmla="*/ 69 h 460"/>
                <a:gd name="T32" fmla="*/ 318 w 929"/>
                <a:gd name="T33" fmla="*/ 80 h 460"/>
                <a:gd name="T34" fmla="*/ 339 w 929"/>
                <a:gd name="T35" fmla="*/ 57 h 460"/>
                <a:gd name="T36" fmla="*/ 351 w 929"/>
                <a:gd name="T37" fmla="*/ 44 h 460"/>
                <a:gd name="T38" fmla="*/ 365 w 929"/>
                <a:gd name="T39" fmla="*/ 28 h 460"/>
                <a:gd name="T40" fmla="*/ 394 w 929"/>
                <a:gd name="T41" fmla="*/ 3 h 460"/>
                <a:gd name="T42" fmla="*/ 409 w 929"/>
                <a:gd name="T43" fmla="*/ 30 h 460"/>
                <a:gd name="T44" fmla="*/ 391 w 929"/>
                <a:gd name="T45" fmla="*/ 51 h 460"/>
                <a:gd name="T46" fmla="*/ 367 w 929"/>
                <a:gd name="T47" fmla="*/ 72 h 460"/>
                <a:gd name="T48" fmla="*/ 366 w 929"/>
                <a:gd name="T49" fmla="*/ 78 h 460"/>
                <a:gd name="T50" fmla="*/ 437 w 929"/>
                <a:gd name="T51" fmla="*/ 38 h 460"/>
                <a:gd name="T52" fmla="*/ 462 w 929"/>
                <a:gd name="T53" fmla="*/ 50 h 460"/>
                <a:gd name="T54" fmla="*/ 448 w 929"/>
                <a:gd name="T55" fmla="*/ 75 h 460"/>
                <a:gd name="T56" fmla="*/ 421 w 929"/>
                <a:gd name="T57" fmla="*/ 81 h 460"/>
                <a:gd name="T58" fmla="*/ 440 w 929"/>
                <a:gd name="T59" fmla="*/ 122 h 460"/>
                <a:gd name="T60" fmla="*/ 418 w 929"/>
                <a:gd name="T61" fmla="*/ 120 h 460"/>
                <a:gd name="T62" fmla="*/ 380 w 929"/>
                <a:gd name="T63" fmla="*/ 102 h 460"/>
                <a:gd name="T64" fmla="*/ 397 w 929"/>
                <a:gd name="T65" fmla="*/ 161 h 460"/>
                <a:gd name="T66" fmla="*/ 382 w 929"/>
                <a:gd name="T67" fmla="*/ 171 h 460"/>
                <a:gd name="T68" fmla="*/ 331 w 929"/>
                <a:gd name="T69" fmla="*/ 134 h 460"/>
                <a:gd name="T70" fmla="*/ 310 w 929"/>
                <a:gd name="T71" fmla="*/ 146 h 460"/>
                <a:gd name="T72" fmla="*/ 347 w 929"/>
                <a:gd name="T73" fmla="*/ 182 h 460"/>
                <a:gd name="T74" fmla="*/ 345 w 929"/>
                <a:gd name="T75" fmla="*/ 222 h 460"/>
                <a:gd name="T76" fmla="*/ 318 w 929"/>
                <a:gd name="T77" fmla="*/ 223 h 460"/>
                <a:gd name="T78" fmla="*/ 264 w 929"/>
                <a:gd name="T79" fmla="*/ 163 h 460"/>
                <a:gd name="T80" fmla="*/ 264 w 929"/>
                <a:gd name="T81" fmla="*/ 187 h 460"/>
                <a:gd name="T82" fmla="*/ 271 w 929"/>
                <a:gd name="T83" fmla="*/ 223 h 460"/>
                <a:gd name="T84" fmla="*/ 247 w 929"/>
                <a:gd name="T85" fmla="*/ 228 h 460"/>
                <a:gd name="T86" fmla="*/ 220 w 929"/>
                <a:gd name="T87" fmla="*/ 230 h 460"/>
                <a:gd name="T88" fmla="*/ 192 w 929"/>
                <a:gd name="T89" fmla="*/ 227 h 460"/>
                <a:gd name="T90" fmla="*/ 162 w 929"/>
                <a:gd name="T91" fmla="*/ 209 h 460"/>
                <a:gd name="T92" fmla="*/ 120 w 929"/>
                <a:gd name="T93" fmla="*/ 186 h 460"/>
                <a:gd name="T94" fmla="*/ 255 w 929"/>
                <a:gd name="T95" fmla="*/ 209 h 460"/>
                <a:gd name="T96" fmla="*/ 382 w 929"/>
                <a:gd name="T97" fmla="*/ 157 h 460"/>
                <a:gd name="T98" fmla="*/ 377 w 929"/>
                <a:gd name="T99" fmla="*/ 84 h 460"/>
                <a:gd name="T100" fmla="*/ 241 w 929"/>
                <a:gd name="T101" fmla="*/ 125 h 460"/>
                <a:gd name="T102" fmla="*/ 134 w 929"/>
                <a:gd name="T103" fmla="*/ 161 h 460"/>
                <a:gd name="T104" fmla="*/ 101 w 929"/>
                <a:gd name="T105" fmla="*/ 172 h 460"/>
                <a:gd name="T106" fmla="*/ 80 w 929"/>
                <a:gd name="T107" fmla="*/ 176 h 460"/>
                <a:gd name="T108" fmla="*/ 59 w 929"/>
                <a:gd name="T109" fmla="*/ 175 h 460"/>
                <a:gd name="T110" fmla="*/ 37 w 929"/>
                <a:gd name="T111" fmla="*/ 172 h 460"/>
                <a:gd name="T112" fmla="*/ 7 w 929"/>
                <a:gd name="T113" fmla="*/ 168 h 460"/>
                <a:gd name="T114" fmla="*/ 74 w 929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Freeform 16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92 w 930"/>
                <a:gd name="T1" fmla="*/ 157 h 460"/>
                <a:gd name="T2" fmla="*/ 127 w 930"/>
                <a:gd name="T3" fmla="*/ 137 h 460"/>
                <a:gd name="T4" fmla="*/ 142 w 930"/>
                <a:gd name="T5" fmla="*/ 118 h 460"/>
                <a:gd name="T6" fmla="*/ 155 w 930"/>
                <a:gd name="T7" fmla="*/ 97 h 460"/>
                <a:gd name="T8" fmla="*/ 168 w 930"/>
                <a:gd name="T9" fmla="*/ 74 h 460"/>
                <a:gd name="T10" fmla="*/ 200 w 930"/>
                <a:gd name="T11" fmla="*/ 42 h 460"/>
                <a:gd name="T12" fmla="*/ 225 w 930"/>
                <a:gd name="T13" fmla="*/ 37 h 460"/>
                <a:gd name="T14" fmla="*/ 248 w 930"/>
                <a:gd name="T15" fmla="*/ 37 h 460"/>
                <a:gd name="T16" fmla="*/ 240 w 930"/>
                <a:gd name="T17" fmla="*/ 49 h 460"/>
                <a:gd name="T18" fmla="*/ 226 w 930"/>
                <a:gd name="T19" fmla="*/ 69 h 460"/>
                <a:gd name="T20" fmla="*/ 242 w 930"/>
                <a:gd name="T21" fmla="*/ 87 h 460"/>
                <a:gd name="T22" fmla="*/ 267 w 930"/>
                <a:gd name="T23" fmla="*/ 67 h 460"/>
                <a:gd name="T24" fmla="*/ 285 w 930"/>
                <a:gd name="T25" fmla="*/ 37 h 460"/>
                <a:gd name="T26" fmla="*/ 310 w 930"/>
                <a:gd name="T27" fmla="*/ 15 h 460"/>
                <a:gd name="T28" fmla="*/ 326 w 930"/>
                <a:gd name="T29" fmla="*/ 39 h 460"/>
                <a:gd name="T30" fmla="*/ 307 w 930"/>
                <a:gd name="T31" fmla="*/ 69 h 460"/>
                <a:gd name="T32" fmla="*/ 318 w 930"/>
                <a:gd name="T33" fmla="*/ 80 h 460"/>
                <a:gd name="T34" fmla="*/ 338 w 930"/>
                <a:gd name="T35" fmla="*/ 58 h 460"/>
                <a:gd name="T36" fmla="*/ 350 w 930"/>
                <a:gd name="T37" fmla="*/ 44 h 460"/>
                <a:gd name="T38" fmla="*/ 364 w 930"/>
                <a:gd name="T39" fmla="*/ 28 h 460"/>
                <a:gd name="T40" fmla="*/ 393 w 930"/>
                <a:gd name="T41" fmla="*/ 3 h 460"/>
                <a:gd name="T42" fmla="*/ 408 w 930"/>
                <a:gd name="T43" fmla="*/ 30 h 460"/>
                <a:gd name="T44" fmla="*/ 389 w 930"/>
                <a:gd name="T45" fmla="*/ 51 h 460"/>
                <a:gd name="T46" fmla="*/ 365 w 930"/>
                <a:gd name="T47" fmla="*/ 72 h 460"/>
                <a:gd name="T48" fmla="*/ 364 w 930"/>
                <a:gd name="T49" fmla="*/ 79 h 460"/>
                <a:gd name="T50" fmla="*/ 436 w 930"/>
                <a:gd name="T51" fmla="*/ 39 h 460"/>
                <a:gd name="T52" fmla="*/ 460 w 930"/>
                <a:gd name="T53" fmla="*/ 51 h 460"/>
                <a:gd name="T54" fmla="*/ 446 w 930"/>
                <a:gd name="T55" fmla="*/ 76 h 460"/>
                <a:gd name="T56" fmla="*/ 420 w 930"/>
                <a:gd name="T57" fmla="*/ 81 h 460"/>
                <a:gd name="T58" fmla="*/ 439 w 930"/>
                <a:gd name="T59" fmla="*/ 123 h 460"/>
                <a:gd name="T60" fmla="*/ 418 w 930"/>
                <a:gd name="T61" fmla="*/ 120 h 460"/>
                <a:gd name="T62" fmla="*/ 379 w 930"/>
                <a:gd name="T63" fmla="*/ 102 h 460"/>
                <a:gd name="T64" fmla="*/ 397 w 930"/>
                <a:gd name="T65" fmla="*/ 161 h 460"/>
                <a:gd name="T66" fmla="*/ 381 w 930"/>
                <a:gd name="T67" fmla="*/ 172 h 460"/>
                <a:gd name="T68" fmla="*/ 329 w 930"/>
                <a:gd name="T69" fmla="*/ 134 h 460"/>
                <a:gd name="T70" fmla="*/ 308 w 930"/>
                <a:gd name="T71" fmla="*/ 146 h 460"/>
                <a:gd name="T72" fmla="*/ 346 w 930"/>
                <a:gd name="T73" fmla="*/ 183 h 460"/>
                <a:gd name="T74" fmla="*/ 344 w 930"/>
                <a:gd name="T75" fmla="*/ 222 h 460"/>
                <a:gd name="T76" fmla="*/ 316 w 930"/>
                <a:gd name="T77" fmla="*/ 224 h 460"/>
                <a:gd name="T78" fmla="*/ 264 w 930"/>
                <a:gd name="T79" fmla="*/ 163 h 460"/>
                <a:gd name="T80" fmla="*/ 264 w 930"/>
                <a:gd name="T81" fmla="*/ 187 h 460"/>
                <a:gd name="T82" fmla="*/ 270 w 930"/>
                <a:gd name="T83" fmla="*/ 223 h 460"/>
                <a:gd name="T84" fmla="*/ 246 w 930"/>
                <a:gd name="T85" fmla="*/ 230 h 460"/>
                <a:gd name="T86" fmla="*/ 219 w 930"/>
                <a:gd name="T87" fmla="*/ 230 h 460"/>
                <a:gd name="T88" fmla="*/ 191 w 930"/>
                <a:gd name="T89" fmla="*/ 227 h 460"/>
                <a:gd name="T90" fmla="*/ 161 w 930"/>
                <a:gd name="T91" fmla="*/ 210 h 460"/>
                <a:gd name="T92" fmla="*/ 120 w 930"/>
                <a:gd name="T93" fmla="*/ 186 h 460"/>
                <a:gd name="T94" fmla="*/ 253 w 930"/>
                <a:gd name="T95" fmla="*/ 210 h 460"/>
                <a:gd name="T96" fmla="*/ 381 w 930"/>
                <a:gd name="T97" fmla="*/ 157 h 460"/>
                <a:gd name="T98" fmla="*/ 376 w 930"/>
                <a:gd name="T99" fmla="*/ 85 h 460"/>
                <a:gd name="T100" fmla="*/ 240 w 930"/>
                <a:gd name="T101" fmla="*/ 125 h 460"/>
                <a:gd name="T102" fmla="*/ 134 w 930"/>
                <a:gd name="T103" fmla="*/ 161 h 460"/>
                <a:gd name="T104" fmla="*/ 100 w 930"/>
                <a:gd name="T105" fmla="*/ 173 h 460"/>
                <a:gd name="T106" fmla="*/ 80 w 930"/>
                <a:gd name="T107" fmla="*/ 176 h 460"/>
                <a:gd name="T108" fmla="*/ 59 w 930"/>
                <a:gd name="T109" fmla="*/ 175 h 460"/>
                <a:gd name="T110" fmla="*/ 36 w 930"/>
                <a:gd name="T111" fmla="*/ 173 h 460"/>
                <a:gd name="T112" fmla="*/ 6 w 930"/>
                <a:gd name="T113" fmla="*/ 169 h 460"/>
                <a:gd name="T114" fmla="*/ 74 w 930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16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286 w 884"/>
                <a:gd name="T1" fmla="*/ 329 h 1781"/>
                <a:gd name="T2" fmla="*/ 285 w 884"/>
                <a:gd name="T3" fmla="*/ 485 h 1781"/>
                <a:gd name="T4" fmla="*/ 300 w 884"/>
                <a:gd name="T5" fmla="*/ 572 h 1781"/>
                <a:gd name="T6" fmla="*/ 319 w 884"/>
                <a:gd name="T7" fmla="*/ 652 h 1781"/>
                <a:gd name="T8" fmla="*/ 341 w 884"/>
                <a:gd name="T9" fmla="*/ 740 h 1781"/>
                <a:gd name="T10" fmla="*/ 359 w 884"/>
                <a:gd name="T11" fmla="*/ 908 h 1781"/>
                <a:gd name="T12" fmla="*/ 348 w 884"/>
                <a:gd name="T13" fmla="*/ 1005 h 1781"/>
                <a:gd name="T14" fmla="*/ 330 w 884"/>
                <a:gd name="T15" fmla="*/ 1086 h 1781"/>
                <a:gd name="T16" fmla="*/ 319 w 884"/>
                <a:gd name="T17" fmla="*/ 1034 h 1781"/>
                <a:gd name="T18" fmla="*/ 302 w 884"/>
                <a:gd name="T19" fmla="*/ 946 h 1781"/>
                <a:gd name="T20" fmla="*/ 265 w 884"/>
                <a:gd name="T21" fmla="*/ 965 h 1781"/>
                <a:gd name="T22" fmla="*/ 272 w 884"/>
                <a:gd name="T23" fmla="*/ 1092 h 1781"/>
                <a:gd name="T24" fmla="*/ 301 w 884"/>
                <a:gd name="T25" fmla="*/ 1207 h 1781"/>
                <a:gd name="T26" fmla="*/ 311 w 884"/>
                <a:gd name="T27" fmla="*/ 1334 h 1781"/>
                <a:gd name="T28" fmla="*/ 265 w 884"/>
                <a:gd name="T29" fmla="*/ 1340 h 1781"/>
                <a:gd name="T30" fmla="*/ 238 w 884"/>
                <a:gd name="T31" fmla="*/ 1220 h 1781"/>
                <a:gd name="T32" fmla="*/ 215 w 884"/>
                <a:gd name="T33" fmla="*/ 1233 h 1781"/>
                <a:gd name="T34" fmla="*/ 230 w 884"/>
                <a:gd name="T35" fmla="*/ 1345 h 1781"/>
                <a:gd name="T36" fmla="*/ 240 w 884"/>
                <a:gd name="T37" fmla="*/ 1411 h 1781"/>
                <a:gd name="T38" fmla="*/ 251 w 884"/>
                <a:gd name="T39" fmla="*/ 1489 h 1781"/>
                <a:gd name="T40" fmla="*/ 262 w 884"/>
                <a:gd name="T41" fmla="*/ 1630 h 1781"/>
                <a:gd name="T42" fmla="*/ 213 w 884"/>
                <a:gd name="T43" fmla="*/ 1632 h 1781"/>
                <a:gd name="T44" fmla="*/ 200 w 884"/>
                <a:gd name="T45" fmla="*/ 1529 h 1781"/>
                <a:gd name="T46" fmla="*/ 190 w 884"/>
                <a:gd name="T47" fmla="*/ 1411 h 1781"/>
                <a:gd name="T48" fmla="*/ 180 w 884"/>
                <a:gd name="T49" fmla="*/ 1394 h 1781"/>
                <a:gd name="T50" fmla="*/ 180 w 884"/>
                <a:gd name="T51" fmla="*/ 1707 h 1781"/>
                <a:gd name="T52" fmla="*/ 145 w 884"/>
                <a:gd name="T53" fmla="*/ 1770 h 1781"/>
                <a:gd name="T54" fmla="*/ 121 w 884"/>
                <a:gd name="T55" fmla="*/ 1676 h 1781"/>
                <a:gd name="T56" fmla="*/ 135 w 884"/>
                <a:gd name="T57" fmla="*/ 1573 h 1781"/>
                <a:gd name="T58" fmla="*/ 63 w 884"/>
                <a:gd name="T59" fmla="*/ 1558 h 1781"/>
                <a:gd name="T60" fmla="*/ 83 w 884"/>
                <a:gd name="T61" fmla="*/ 1493 h 1781"/>
                <a:gd name="T62" fmla="*/ 137 w 884"/>
                <a:gd name="T63" fmla="*/ 1396 h 1781"/>
                <a:gd name="T64" fmla="*/ 42 w 884"/>
                <a:gd name="T65" fmla="*/ 1345 h 1781"/>
                <a:gd name="T66" fmla="*/ 40 w 884"/>
                <a:gd name="T67" fmla="*/ 1271 h 1781"/>
                <a:gd name="T68" fmla="*/ 132 w 884"/>
                <a:gd name="T69" fmla="*/ 1170 h 1781"/>
                <a:gd name="T70" fmla="*/ 132 w 884"/>
                <a:gd name="T71" fmla="*/ 1078 h 1781"/>
                <a:gd name="T72" fmla="*/ 53 w 884"/>
                <a:gd name="T73" fmla="*/ 1135 h 1781"/>
                <a:gd name="T74" fmla="*/ 0 w 884"/>
                <a:gd name="T75" fmla="*/ 1052 h 1781"/>
                <a:gd name="T76" fmla="*/ 20 w 884"/>
                <a:gd name="T77" fmla="*/ 956 h 1781"/>
                <a:gd name="T78" fmla="*/ 144 w 884"/>
                <a:gd name="T79" fmla="*/ 895 h 1781"/>
                <a:gd name="T80" fmla="*/ 111 w 884"/>
                <a:gd name="T81" fmla="*/ 850 h 1781"/>
                <a:gd name="T82" fmla="*/ 56 w 884"/>
                <a:gd name="T83" fmla="*/ 805 h 1781"/>
                <a:gd name="T84" fmla="*/ 67 w 884"/>
                <a:gd name="T85" fmla="*/ 709 h 1781"/>
                <a:gd name="T86" fmla="*/ 87 w 884"/>
                <a:gd name="T87" fmla="*/ 614 h 1781"/>
                <a:gd name="T88" fmla="*/ 113 w 884"/>
                <a:gd name="T89" fmla="*/ 529 h 1781"/>
                <a:gd name="T90" fmla="*/ 159 w 884"/>
                <a:gd name="T91" fmla="*/ 461 h 1781"/>
                <a:gd name="T92" fmla="*/ 225 w 884"/>
                <a:gd name="T93" fmla="*/ 365 h 1781"/>
                <a:gd name="T94" fmla="*/ 88 w 884"/>
                <a:gd name="T95" fmla="*/ 772 h 1781"/>
                <a:gd name="T96" fmla="*/ 60 w 884"/>
                <a:gd name="T97" fmla="*/ 1300 h 1781"/>
                <a:gd name="T98" fmla="*/ 164 w 884"/>
                <a:gd name="T99" fmla="*/ 1420 h 1781"/>
                <a:gd name="T100" fmla="*/ 214 w 884"/>
                <a:gd name="T101" fmla="*/ 887 h 1781"/>
                <a:gd name="T102" fmla="*/ 248 w 884"/>
                <a:gd name="T103" fmla="*/ 463 h 1781"/>
                <a:gd name="T104" fmla="*/ 259 w 884"/>
                <a:gd name="T105" fmla="*/ 325 h 1781"/>
                <a:gd name="T106" fmla="*/ 269 w 884"/>
                <a:gd name="T107" fmla="*/ 251 h 1781"/>
                <a:gd name="T108" fmla="*/ 287 w 884"/>
                <a:gd name="T109" fmla="*/ 183 h 1781"/>
                <a:gd name="T110" fmla="*/ 308 w 884"/>
                <a:gd name="T111" fmla="*/ 111 h 1781"/>
                <a:gd name="T112" fmla="*/ 338 w 884"/>
                <a:gd name="T113" fmla="*/ 19 h 1781"/>
                <a:gd name="T114" fmla="*/ 299 w 884"/>
                <a:gd name="T115" fmla="*/ 26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0" name="Rectangle 7"/>
          <p:cNvSpPr>
            <a:spLocks noChangeArrowheads="1"/>
          </p:cNvSpPr>
          <p:nvPr/>
        </p:nvSpPr>
        <p:spPr bwMode="auto">
          <a:xfrm>
            <a:off x="1675814" y="769938"/>
            <a:ext cx="5833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sz="400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33400" y="2514600"/>
            <a:ext cx="8077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Môn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 : 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Tự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nhiên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&amp;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48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ã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hội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4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152400" y="3657600"/>
            <a:ext cx="8077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LỚP 2</a:t>
            </a:r>
            <a:r>
              <a:rPr lang="en-US" sz="4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A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4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09600" y="5874603"/>
            <a:ext cx="8077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/>
              </a:rPr>
              <a:t>Giáo viên: Nguyễn Thị Minh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4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34290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scan0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4724400" y="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0" y="342900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4724400" y="335280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682" name="Text Box 6"/>
          <p:cNvSpPr txBox="1">
            <a:spLocks noChangeArrowheads="1"/>
          </p:cNvSpPr>
          <p:nvPr/>
        </p:nvSpPr>
        <p:spPr bwMode="auto">
          <a:xfrm>
            <a:off x="0" y="1000125"/>
            <a:ext cx="2286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Ông tưới cây.</a:t>
            </a:r>
          </a:p>
        </p:txBody>
      </p:sp>
      <p:sp>
        <p:nvSpPr>
          <p:cNvPr id="28683" name="Text Box 6"/>
          <p:cNvSpPr txBox="1">
            <a:spLocks noChangeArrowheads="1"/>
          </p:cNvSpPr>
          <p:nvPr/>
        </p:nvSpPr>
        <p:spPr bwMode="auto">
          <a:xfrm>
            <a:off x="4953000" y="2752725"/>
            <a:ext cx="222408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Bà đón em .</a:t>
            </a:r>
          </a:p>
        </p:txBody>
      </p:sp>
      <p:sp>
        <p:nvSpPr>
          <p:cNvPr id="28684" name="Text Box 6"/>
          <p:cNvSpPr txBox="1">
            <a:spLocks noChangeArrowheads="1"/>
          </p:cNvSpPr>
          <p:nvPr/>
        </p:nvSpPr>
        <p:spPr bwMode="auto">
          <a:xfrm>
            <a:off x="7086600" y="5791200"/>
            <a:ext cx="2052638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Mẹ nấu cơm.</a:t>
            </a:r>
          </a:p>
        </p:txBody>
      </p:sp>
      <p:sp>
        <p:nvSpPr>
          <p:cNvPr id="28685" name="Text Box 7"/>
          <p:cNvSpPr txBox="1">
            <a:spLocks noChangeArrowheads="1"/>
          </p:cNvSpPr>
          <p:nvPr/>
        </p:nvSpPr>
        <p:spPr bwMode="auto">
          <a:xfrm>
            <a:off x="6636216" y="3349624"/>
            <a:ext cx="2133600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Mai nhặt rau.</a:t>
            </a:r>
          </a:p>
        </p:txBody>
      </p:sp>
      <p:sp>
        <p:nvSpPr>
          <p:cNvPr id="28686" name="Text Box 6"/>
          <p:cNvSpPr txBox="1">
            <a:spLocks noChangeArrowheads="1"/>
          </p:cNvSpPr>
          <p:nvPr/>
        </p:nvSpPr>
        <p:spPr bwMode="auto">
          <a:xfrm>
            <a:off x="2286000" y="3548062"/>
            <a:ext cx="2286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Bố sửa quạt.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438150" y="685800"/>
            <a:ext cx="8305800" cy="36576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>
                <a:solidFill>
                  <a:srgbClr val="0000FF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1489770"/>
            <a:ext cx="8915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>
                <a:solidFill>
                  <a:srgbClr val="FF0000"/>
                </a:solidFill>
                <a:latin typeface="Times New Roman" pitchFamily="18" charset="0"/>
              </a:rPr>
              <a:t>Kết luận: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smtClean="0">
                <a:solidFill>
                  <a:srgbClr val="003399"/>
                </a:solidFill>
                <a:latin typeface="Times New Roman" pitchFamily="18" charset="0"/>
              </a:rPr>
              <a:t> Mọi </a:t>
            </a:r>
            <a:r>
              <a:rPr lang="en-US" sz="3600" b="1">
                <a:solidFill>
                  <a:srgbClr val="003399"/>
                </a:solidFill>
                <a:latin typeface="Times New Roman" pitchFamily="18" charset="0"/>
              </a:rPr>
              <a:t>người trong gia đình </a:t>
            </a:r>
            <a:r>
              <a:rPr lang="en-US" sz="3600" b="1" smtClean="0">
                <a:solidFill>
                  <a:srgbClr val="003399"/>
                </a:solidFill>
                <a:latin typeface="Times New Roman" pitchFamily="18" charset="0"/>
              </a:rPr>
              <a:t>đều có việc </a:t>
            </a:r>
            <a:r>
              <a:rPr lang="en-US" sz="3600" b="1">
                <a:solidFill>
                  <a:srgbClr val="003399"/>
                </a:solidFill>
                <a:latin typeface="Times New Roman" pitchFamily="18" charset="0"/>
              </a:rPr>
              <a:t>làm </a:t>
            </a:r>
            <a:r>
              <a:rPr lang="en-US" sz="3600" b="1" smtClean="0">
                <a:solidFill>
                  <a:srgbClr val="003399"/>
                </a:solidFill>
                <a:latin typeface="Times New Roman" pitchFamily="18" charset="0"/>
              </a:rPr>
              <a:t>và bổn phận của riêng mình </a:t>
            </a:r>
            <a:r>
              <a:rPr lang="en-US" sz="3600" b="1">
                <a:solidFill>
                  <a:srgbClr val="003399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smtClean="0">
                <a:solidFill>
                  <a:srgbClr val="003399"/>
                </a:solidFill>
                <a:latin typeface="Times New Roman" pitchFamily="18" charset="0"/>
              </a:rPr>
              <a:t> Trách nhiệm của mối thành viên là góp phần xây dựng gia đình vui vẻ thuận hòa.</a:t>
            </a:r>
            <a:endParaRPr lang="en-US" sz="3600" b="1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Thi đua giữa các nhóm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   </a:t>
            </a:r>
            <a:r>
              <a:rPr lang="en-US" sz="32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Những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người trong gia đình Mai thường làm gì vào lúc nghỉ ngơi?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4018"/>
            <a:ext cx="9144000" cy="486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     Những người trong gia đình Mai thường làm gì vào lúc nghỉ ngơi?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76719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GIA ĐÌNH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84690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9914" name="Image" r:id="rId3" imgW="8469841" imgH="6184127" progId="">
              <p:embed/>
            </p:oleObj>
          </a:graphicData>
        </a:graphic>
      </p:graphicFrame>
      <p:grpSp>
        <p:nvGrpSpPr>
          <p:cNvPr id="29699" name="Group 3"/>
          <p:cNvGrpSpPr>
            <a:grpSpLocks/>
          </p:cNvGrpSpPr>
          <p:nvPr/>
        </p:nvGrpSpPr>
        <p:grpSpPr bwMode="auto">
          <a:xfrm rot="10687337">
            <a:off x="6581775" y="4700588"/>
            <a:ext cx="2362200" cy="2000250"/>
            <a:chOff x="240" y="132"/>
            <a:chExt cx="2352" cy="2412"/>
          </a:xfrm>
        </p:grpSpPr>
        <p:sp>
          <p:nvSpPr>
            <p:cNvPr id="29886" name="Freeform 4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47 w 456"/>
                <a:gd name="T1" fmla="*/ 374 h 919"/>
                <a:gd name="T2" fmla="*/ 48 w 456"/>
                <a:gd name="T3" fmla="*/ 333 h 919"/>
                <a:gd name="T4" fmla="*/ 38 w 456"/>
                <a:gd name="T5" fmla="*/ 311 h 919"/>
                <a:gd name="T6" fmla="*/ 26 w 456"/>
                <a:gd name="T7" fmla="*/ 290 h 919"/>
                <a:gd name="T8" fmla="*/ 12 w 456"/>
                <a:gd name="T9" fmla="*/ 267 h 919"/>
                <a:gd name="T10" fmla="*/ 1 w 456"/>
                <a:gd name="T11" fmla="*/ 223 h 919"/>
                <a:gd name="T12" fmla="*/ 8 w 456"/>
                <a:gd name="T13" fmla="*/ 198 h 919"/>
                <a:gd name="T14" fmla="*/ 19 w 456"/>
                <a:gd name="T15" fmla="*/ 178 h 919"/>
                <a:gd name="T16" fmla="*/ 27 w 456"/>
                <a:gd name="T17" fmla="*/ 191 h 919"/>
                <a:gd name="T18" fmla="*/ 37 w 456"/>
                <a:gd name="T19" fmla="*/ 214 h 919"/>
                <a:gd name="T20" fmla="*/ 61 w 456"/>
                <a:gd name="T21" fmla="*/ 208 h 919"/>
                <a:gd name="T22" fmla="*/ 55 w 456"/>
                <a:gd name="T23" fmla="*/ 176 h 919"/>
                <a:gd name="T24" fmla="*/ 37 w 456"/>
                <a:gd name="T25" fmla="*/ 145 h 919"/>
                <a:gd name="T26" fmla="*/ 32 w 456"/>
                <a:gd name="T27" fmla="*/ 113 h 919"/>
                <a:gd name="T28" fmla="*/ 60 w 456"/>
                <a:gd name="T29" fmla="*/ 112 h 919"/>
                <a:gd name="T30" fmla="*/ 77 w 456"/>
                <a:gd name="T31" fmla="*/ 143 h 919"/>
                <a:gd name="T32" fmla="*/ 91 w 456"/>
                <a:gd name="T33" fmla="*/ 139 h 919"/>
                <a:gd name="T34" fmla="*/ 83 w 456"/>
                <a:gd name="T35" fmla="*/ 110 h 919"/>
                <a:gd name="T36" fmla="*/ 76 w 456"/>
                <a:gd name="T37" fmla="*/ 93 h 919"/>
                <a:gd name="T38" fmla="*/ 70 w 456"/>
                <a:gd name="T39" fmla="*/ 72 h 919"/>
                <a:gd name="T40" fmla="*/ 62 w 456"/>
                <a:gd name="T41" fmla="*/ 36 h 919"/>
                <a:gd name="T42" fmla="*/ 93 w 456"/>
                <a:gd name="T43" fmla="*/ 35 h 919"/>
                <a:gd name="T44" fmla="*/ 102 w 456"/>
                <a:gd name="T45" fmla="*/ 62 h 919"/>
                <a:gd name="T46" fmla="*/ 109 w 456"/>
                <a:gd name="T47" fmla="*/ 92 h 919"/>
                <a:gd name="T48" fmla="*/ 114 w 456"/>
                <a:gd name="T49" fmla="*/ 97 h 919"/>
                <a:gd name="T50" fmla="*/ 114 w 456"/>
                <a:gd name="T51" fmla="*/ 16 h 919"/>
                <a:gd name="T52" fmla="*/ 137 w 456"/>
                <a:gd name="T53" fmla="*/ 0 h 919"/>
                <a:gd name="T54" fmla="*/ 151 w 456"/>
                <a:gd name="T55" fmla="*/ 25 h 919"/>
                <a:gd name="T56" fmla="*/ 143 w 456"/>
                <a:gd name="T57" fmla="*/ 50 h 919"/>
                <a:gd name="T58" fmla="*/ 188 w 456"/>
                <a:gd name="T59" fmla="*/ 54 h 919"/>
                <a:gd name="T60" fmla="*/ 176 w 456"/>
                <a:gd name="T61" fmla="*/ 71 h 919"/>
                <a:gd name="T62" fmla="*/ 142 w 456"/>
                <a:gd name="T63" fmla="*/ 97 h 919"/>
                <a:gd name="T64" fmla="*/ 202 w 456"/>
                <a:gd name="T65" fmla="*/ 110 h 919"/>
                <a:gd name="T66" fmla="*/ 203 w 456"/>
                <a:gd name="T67" fmla="*/ 129 h 919"/>
                <a:gd name="T68" fmla="*/ 145 w 456"/>
                <a:gd name="T69" fmla="*/ 156 h 919"/>
                <a:gd name="T70" fmla="*/ 145 w 456"/>
                <a:gd name="T71" fmla="*/ 180 h 919"/>
                <a:gd name="T72" fmla="*/ 195 w 456"/>
                <a:gd name="T73" fmla="*/ 164 h 919"/>
                <a:gd name="T74" fmla="*/ 228 w 456"/>
                <a:gd name="T75" fmla="*/ 186 h 919"/>
                <a:gd name="T76" fmla="*/ 216 w 456"/>
                <a:gd name="T77" fmla="*/ 211 h 919"/>
                <a:gd name="T78" fmla="*/ 137 w 456"/>
                <a:gd name="T79" fmla="*/ 227 h 919"/>
                <a:gd name="T80" fmla="*/ 158 w 456"/>
                <a:gd name="T81" fmla="*/ 239 h 919"/>
                <a:gd name="T82" fmla="*/ 192 w 456"/>
                <a:gd name="T83" fmla="*/ 250 h 919"/>
                <a:gd name="T84" fmla="*/ 186 w 456"/>
                <a:gd name="T85" fmla="*/ 275 h 919"/>
                <a:gd name="T86" fmla="*/ 173 w 456"/>
                <a:gd name="T87" fmla="*/ 299 h 919"/>
                <a:gd name="T88" fmla="*/ 157 w 456"/>
                <a:gd name="T89" fmla="*/ 322 h 919"/>
                <a:gd name="T90" fmla="*/ 128 w 456"/>
                <a:gd name="T91" fmla="*/ 339 h 919"/>
                <a:gd name="T92" fmla="*/ 86 w 456"/>
                <a:gd name="T93" fmla="*/ 364 h 919"/>
                <a:gd name="T94" fmla="*/ 172 w 456"/>
                <a:gd name="T95" fmla="*/ 258 h 919"/>
                <a:gd name="T96" fmla="*/ 190 w 456"/>
                <a:gd name="T97" fmla="*/ 122 h 919"/>
                <a:gd name="T98" fmla="*/ 125 w 456"/>
                <a:gd name="T99" fmla="*/ 90 h 919"/>
                <a:gd name="T100" fmla="*/ 92 w 456"/>
                <a:gd name="T101" fmla="*/ 229 h 919"/>
                <a:gd name="T102" fmla="*/ 71 w 456"/>
                <a:gd name="T103" fmla="*/ 339 h 919"/>
                <a:gd name="T104" fmla="*/ 65 w 456"/>
                <a:gd name="T105" fmla="*/ 374 h 919"/>
                <a:gd name="T106" fmla="*/ 57 w 456"/>
                <a:gd name="T107" fmla="*/ 394 h 919"/>
                <a:gd name="T108" fmla="*/ 47 w 456"/>
                <a:gd name="T109" fmla="*/ 411 h 919"/>
                <a:gd name="T110" fmla="*/ 33 w 456"/>
                <a:gd name="T111" fmla="*/ 430 h 919"/>
                <a:gd name="T112" fmla="*/ 14 w 456"/>
                <a:gd name="T113" fmla="*/ 454 h 919"/>
                <a:gd name="T114" fmla="*/ 39 w 456"/>
                <a:gd name="T115" fmla="*/ 39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7" name="Freeform 5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228 w 572"/>
                <a:gd name="T1" fmla="*/ 72 h 813"/>
                <a:gd name="T2" fmla="*/ 216 w 572"/>
                <a:gd name="T3" fmla="*/ 111 h 813"/>
                <a:gd name="T4" fmla="*/ 219 w 572"/>
                <a:gd name="T5" fmla="*/ 135 h 813"/>
                <a:gd name="T6" fmla="*/ 226 w 572"/>
                <a:gd name="T7" fmla="*/ 158 h 813"/>
                <a:gd name="T8" fmla="*/ 232 w 572"/>
                <a:gd name="T9" fmla="*/ 184 h 813"/>
                <a:gd name="T10" fmla="*/ 231 w 572"/>
                <a:gd name="T11" fmla="*/ 229 h 813"/>
                <a:gd name="T12" fmla="*/ 218 w 572"/>
                <a:gd name="T13" fmla="*/ 252 h 813"/>
                <a:gd name="T14" fmla="*/ 201 w 572"/>
                <a:gd name="T15" fmla="*/ 269 h 813"/>
                <a:gd name="T16" fmla="*/ 198 w 572"/>
                <a:gd name="T17" fmla="*/ 254 h 813"/>
                <a:gd name="T18" fmla="*/ 194 w 572"/>
                <a:gd name="T19" fmla="*/ 229 h 813"/>
                <a:gd name="T20" fmla="*/ 169 w 572"/>
                <a:gd name="T21" fmla="*/ 227 h 813"/>
                <a:gd name="T22" fmla="*/ 166 w 572"/>
                <a:gd name="T23" fmla="*/ 261 h 813"/>
                <a:gd name="T24" fmla="*/ 174 w 572"/>
                <a:gd name="T25" fmla="*/ 294 h 813"/>
                <a:gd name="T26" fmla="*/ 171 w 572"/>
                <a:gd name="T27" fmla="*/ 327 h 813"/>
                <a:gd name="T28" fmla="*/ 143 w 572"/>
                <a:gd name="T29" fmla="*/ 320 h 813"/>
                <a:gd name="T30" fmla="*/ 135 w 572"/>
                <a:gd name="T31" fmla="*/ 286 h 813"/>
                <a:gd name="T32" fmla="*/ 120 w 572"/>
                <a:gd name="T33" fmla="*/ 285 h 813"/>
                <a:gd name="T34" fmla="*/ 121 w 572"/>
                <a:gd name="T35" fmla="*/ 316 h 813"/>
                <a:gd name="T36" fmla="*/ 123 w 572"/>
                <a:gd name="T37" fmla="*/ 334 h 813"/>
                <a:gd name="T38" fmla="*/ 124 w 572"/>
                <a:gd name="T39" fmla="*/ 356 h 813"/>
                <a:gd name="T40" fmla="*/ 121 w 572"/>
                <a:gd name="T41" fmla="*/ 393 h 813"/>
                <a:gd name="T42" fmla="*/ 92 w 572"/>
                <a:gd name="T43" fmla="*/ 385 h 813"/>
                <a:gd name="T44" fmla="*/ 90 w 572"/>
                <a:gd name="T45" fmla="*/ 357 h 813"/>
                <a:gd name="T46" fmla="*/ 92 w 572"/>
                <a:gd name="T47" fmla="*/ 326 h 813"/>
                <a:gd name="T48" fmla="*/ 88 w 572"/>
                <a:gd name="T49" fmla="*/ 319 h 813"/>
                <a:gd name="T50" fmla="*/ 65 w 572"/>
                <a:gd name="T51" fmla="*/ 398 h 813"/>
                <a:gd name="T52" fmla="*/ 39 w 572"/>
                <a:gd name="T53" fmla="*/ 407 h 813"/>
                <a:gd name="T54" fmla="*/ 32 w 572"/>
                <a:gd name="T55" fmla="*/ 379 h 813"/>
                <a:gd name="T56" fmla="*/ 47 w 572"/>
                <a:gd name="T57" fmla="*/ 357 h 813"/>
                <a:gd name="T58" fmla="*/ 4 w 572"/>
                <a:gd name="T59" fmla="*/ 340 h 813"/>
                <a:gd name="T60" fmla="*/ 21 w 572"/>
                <a:gd name="T61" fmla="*/ 327 h 813"/>
                <a:gd name="T62" fmla="*/ 61 w 572"/>
                <a:gd name="T63" fmla="*/ 313 h 813"/>
                <a:gd name="T64" fmla="*/ 7 w 572"/>
                <a:gd name="T65" fmla="*/ 283 h 813"/>
                <a:gd name="T66" fmla="*/ 12 w 572"/>
                <a:gd name="T67" fmla="*/ 264 h 813"/>
                <a:gd name="T68" fmla="*/ 73 w 572"/>
                <a:gd name="T69" fmla="*/ 255 h 813"/>
                <a:gd name="T70" fmla="*/ 80 w 572"/>
                <a:gd name="T71" fmla="*/ 232 h 813"/>
                <a:gd name="T72" fmla="*/ 29 w 572"/>
                <a:gd name="T73" fmla="*/ 233 h 813"/>
                <a:gd name="T74" fmla="*/ 2 w 572"/>
                <a:gd name="T75" fmla="*/ 203 h 813"/>
                <a:gd name="T76" fmla="*/ 21 w 572"/>
                <a:gd name="T77" fmla="*/ 183 h 813"/>
                <a:gd name="T78" fmla="*/ 101 w 572"/>
                <a:gd name="T79" fmla="*/ 188 h 813"/>
                <a:gd name="T80" fmla="*/ 85 w 572"/>
                <a:gd name="T81" fmla="*/ 172 h 813"/>
                <a:gd name="T82" fmla="*/ 54 w 572"/>
                <a:gd name="T83" fmla="*/ 151 h 813"/>
                <a:gd name="T84" fmla="*/ 68 w 572"/>
                <a:gd name="T85" fmla="*/ 129 h 813"/>
                <a:gd name="T86" fmla="*/ 86 w 572"/>
                <a:gd name="T87" fmla="*/ 108 h 813"/>
                <a:gd name="T88" fmla="*/ 109 w 572"/>
                <a:gd name="T89" fmla="*/ 92 h 813"/>
                <a:gd name="T90" fmla="*/ 141 w 572"/>
                <a:gd name="T91" fmla="*/ 83 h 813"/>
                <a:gd name="T92" fmla="*/ 188 w 572"/>
                <a:gd name="T93" fmla="*/ 70 h 813"/>
                <a:gd name="T94" fmla="*/ 76 w 572"/>
                <a:gd name="T95" fmla="*/ 148 h 813"/>
                <a:gd name="T96" fmla="*/ 21 w 572"/>
                <a:gd name="T97" fmla="*/ 275 h 813"/>
                <a:gd name="T98" fmla="*/ 75 w 572"/>
                <a:gd name="T99" fmla="*/ 323 h 813"/>
                <a:gd name="T100" fmla="*/ 145 w 572"/>
                <a:gd name="T101" fmla="*/ 200 h 813"/>
                <a:gd name="T102" fmla="*/ 195 w 572"/>
                <a:gd name="T103" fmla="*/ 99 h 813"/>
                <a:gd name="T104" fmla="*/ 211 w 572"/>
                <a:gd name="T105" fmla="*/ 66 h 813"/>
                <a:gd name="T106" fmla="*/ 224 w 572"/>
                <a:gd name="T107" fmla="*/ 50 h 813"/>
                <a:gd name="T108" fmla="*/ 239 w 572"/>
                <a:gd name="T109" fmla="*/ 36 h 813"/>
                <a:gd name="T110" fmla="*/ 257 w 572"/>
                <a:gd name="T111" fmla="*/ 22 h 813"/>
                <a:gd name="T112" fmla="*/ 282 w 572"/>
                <a:gd name="T113" fmla="*/ 4 h 813"/>
                <a:gd name="T114" fmla="*/ 240 w 572"/>
                <a:gd name="T115" fmla="*/ 59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8" name="Freeform 6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344 w 884"/>
                <a:gd name="T1" fmla="*/ 384 h 1781"/>
                <a:gd name="T2" fmla="*/ 342 w 884"/>
                <a:gd name="T3" fmla="*/ 566 h 1781"/>
                <a:gd name="T4" fmla="*/ 360 w 884"/>
                <a:gd name="T5" fmla="*/ 668 h 1781"/>
                <a:gd name="T6" fmla="*/ 383 w 884"/>
                <a:gd name="T7" fmla="*/ 760 h 1781"/>
                <a:gd name="T8" fmla="*/ 410 w 884"/>
                <a:gd name="T9" fmla="*/ 863 h 1781"/>
                <a:gd name="T10" fmla="*/ 431 w 884"/>
                <a:gd name="T11" fmla="*/ 1059 h 1781"/>
                <a:gd name="T12" fmla="*/ 418 w 884"/>
                <a:gd name="T13" fmla="*/ 1172 h 1781"/>
                <a:gd name="T14" fmla="*/ 396 w 884"/>
                <a:gd name="T15" fmla="*/ 1267 h 1781"/>
                <a:gd name="T16" fmla="*/ 383 w 884"/>
                <a:gd name="T17" fmla="*/ 1205 h 1781"/>
                <a:gd name="T18" fmla="*/ 362 w 884"/>
                <a:gd name="T19" fmla="*/ 1103 h 1781"/>
                <a:gd name="T20" fmla="*/ 318 w 884"/>
                <a:gd name="T21" fmla="*/ 1125 h 1781"/>
                <a:gd name="T22" fmla="*/ 327 w 884"/>
                <a:gd name="T23" fmla="*/ 1274 h 1781"/>
                <a:gd name="T24" fmla="*/ 361 w 884"/>
                <a:gd name="T25" fmla="*/ 1408 h 1781"/>
                <a:gd name="T26" fmla="*/ 373 w 884"/>
                <a:gd name="T27" fmla="*/ 1555 h 1781"/>
                <a:gd name="T28" fmla="*/ 318 w 884"/>
                <a:gd name="T29" fmla="*/ 1562 h 1781"/>
                <a:gd name="T30" fmla="*/ 286 w 884"/>
                <a:gd name="T31" fmla="*/ 1423 h 1781"/>
                <a:gd name="T32" fmla="*/ 258 w 884"/>
                <a:gd name="T33" fmla="*/ 1438 h 1781"/>
                <a:gd name="T34" fmla="*/ 276 w 884"/>
                <a:gd name="T35" fmla="*/ 1568 h 1781"/>
                <a:gd name="T36" fmla="*/ 288 w 884"/>
                <a:gd name="T37" fmla="*/ 1646 h 1781"/>
                <a:gd name="T38" fmla="*/ 301 w 884"/>
                <a:gd name="T39" fmla="*/ 1736 h 1781"/>
                <a:gd name="T40" fmla="*/ 315 w 884"/>
                <a:gd name="T41" fmla="*/ 1901 h 1781"/>
                <a:gd name="T42" fmla="*/ 256 w 884"/>
                <a:gd name="T43" fmla="*/ 1903 h 1781"/>
                <a:gd name="T44" fmla="*/ 239 w 884"/>
                <a:gd name="T45" fmla="*/ 1782 h 1781"/>
                <a:gd name="T46" fmla="*/ 228 w 884"/>
                <a:gd name="T47" fmla="*/ 1646 h 1781"/>
                <a:gd name="T48" fmla="*/ 216 w 884"/>
                <a:gd name="T49" fmla="*/ 1626 h 1781"/>
                <a:gd name="T50" fmla="*/ 216 w 884"/>
                <a:gd name="T51" fmla="*/ 1991 h 1781"/>
                <a:gd name="T52" fmla="*/ 173 w 884"/>
                <a:gd name="T53" fmla="*/ 2064 h 1781"/>
                <a:gd name="T54" fmla="*/ 146 w 884"/>
                <a:gd name="T55" fmla="*/ 1954 h 1781"/>
                <a:gd name="T56" fmla="*/ 162 w 884"/>
                <a:gd name="T57" fmla="*/ 1835 h 1781"/>
                <a:gd name="T58" fmla="*/ 75 w 884"/>
                <a:gd name="T59" fmla="*/ 1817 h 1781"/>
                <a:gd name="T60" fmla="*/ 99 w 884"/>
                <a:gd name="T61" fmla="*/ 1741 h 1781"/>
                <a:gd name="T62" fmla="*/ 164 w 884"/>
                <a:gd name="T63" fmla="*/ 1628 h 1781"/>
                <a:gd name="T64" fmla="*/ 51 w 884"/>
                <a:gd name="T65" fmla="*/ 1568 h 1781"/>
                <a:gd name="T66" fmla="*/ 48 w 884"/>
                <a:gd name="T67" fmla="*/ 1482 h 1781"/>
                <a:gd name="T68" fmla="*/ 158 w 884"/>
                <a:gd name="T69" fmla="*/ 1364 h 1781"/>
                <a:gd name="T70" fmla="*/ 158 w 884"/>
                <a:gd name="T71" fmla="*/ 1257 h 1781"/>
                <a:gd name="T72" fmla="*/ 63 w 884"/>
                <a:gd name="T73" fmla="*/ 1323 h 1781"/>
                <a:gd name="T74" fmla="*/ 0 w 884"/>
                <a:gd name="T75" fmla="*/ 1227 h 1781"/>
                <a:gd name="T76" fmla="*/ 24 w 884"/>
                <a:gd name="T77" fmla="*/ 1115 h 1781"/>
                <a:gd name="T78" fmla="*/ 173 w 884"/>
                <a:gd name="T79" fmla="*/ 1044 h 1781"/>
                <a:gd name="T80" fmla="*/ 133 w 884"/>
                <a:gd name="T81" fmla="*/ 991 h 1781"/>
                <a:gd name="T82" fmla="*/ 67 w 884"/>
                <a:gd name="T83" fmla="*/ 939 h 1781"/>
                <a:gd name="T84" fmla="*/ 81 w 884"/>
                <a:gd name="T85" fmla="*/ 826 h 1781"/>
                <a:gd name="T86" fmla="*/ 104 w 884"/>
                <a:gd name="T87" fmla="*/ 716 h 1781"/>
                <a:gd name="T88" fmla="*/ 135 w 884"/>
                <a:gd name="T89" fmla="*/ 617 h 1781"/>
                <a:gd name="T90" fmla="*/ 191 w 884"/>
                <a:gd name="T91" fmla="*/ 538 h 1781"/>
                <a:gd name="T92" fmla="*/ 270 w 884"/>
                <a:gd name="T93" fmla="*/ 425 h 1781"/>
                <a:gd name="T94" fmla="*/ 106 w 884"/>
                <a:gd name="T95" fmla="*/ 900 h 1781"/>
                <a:gd name="T96" fmla="*/ 72 w 884"/>
                <a:gd name="T97" fmla="*/ 1516 h 1781"/>
                <a:gd name="T98" fmla="*/ 197 w 884"/>
                <a:gd name="T99" fmla="*/ 1656 h 1781"/>
                <a:gd name="T100" fmla="*/ 257 w 884"/>
                <a:gd name="T101" fmla="*/ 1035 h 1781"/>
                <a:gd name="T102" fmla="*/ 297 w 884"/>
                <a:gd name="T103" fmla="*/ 540 h 1781"/>
                <a:gd name="T104" fmla="*/ 310 w 884"/>
                <a:gd name="T105" fmla="*/ 379 h 1781"/>
                <a:gd name="T106" fmla="*/ 323 w 884"/>
                <a:gd name="T107" fmla="*/ 293 h 1781"/>
                <a:gd name="T108" fmla="*/ 345 w 884"/>
                <a:gd name="T109" fmla="*/ 213 h 1781"/>
                <a:gd name="T110" fmla="*/ 369 w 884"/>
                <a:gd name="T111" fmla="*/ 130 h 1781"/>
                <a:gd name="T112" fmla="*/ 406 w 884"/>
                <a:gd name="T113" fmla="*/ 22 h 1781"/>
                <a:gd name="T114" fmla="*/ 359 w 884"/>
                <a:gd name="T115" fmla="*/ 31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9" name="Freeform 7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92 w 931"/>
                <a:gd name="T1" fmla="*/ 156 h 460"/>
                <a:gd name="T2" fmla="*/ 128 w 931"/>
                <a:gd name="T3" fmla="*/ 137 h 460"/>
                <a:gd name="T4" fmla="*/ 144 w 931"/>
                <a:gd name="T5" fmla="*/ 117 h 460"/>
                <a:gd name="T6" fmla="*/ 155 w 931"/>
                <a:gd name="T7" fmla="*/ 97 h 460"/>
                <a:gd name="T8" fmla="*/ 168 w 931"/>
                <a:gd name="T9" fmla="*/ 73 h 460"/>
                <a:gd name="T10" fmla="*/ 201 w 931"/>
                <a:gd name="T11" fmla="*/ 42 h 460"/>
                <a:gd name="T12" fmla="*/ 226 w 931"/>
                <a:gd name="T13" fmla="*/ 35 h 460"/>
                <a:gd name="T14" fmla="*/ 250 w 931"/>
                <a:gd name="T15" fmla="*/ 35 h 460"/>
                <a:gd name="T16" fmla="*/ 241 w 931"/>
                <a:gd name="T17" fmla="*/ 48 h 460"/>
                <a:gd name="T18" fmla="*/ 227 w 931"/>
                <a:gd name="T19" fmla="*/ 69 h 460"/>
                <a:gd name="T20" fmla="*/ 243 w 931"/>
                <a:gd name="T21" fmla="*/ 87 h 460"/>
                <a:gd name="T22" fmla="*/ 269 w 931"/>
                <a:gd name="T23" fmla="*/ 66 h 460"/>
                <a:gd name="T24" fmla="*/ 286 w 931"/>
                <a:gd name="T25" fmla="*/ 35 h 460"/>
                <a:gd name="T26" fmla="*/ 312 w 931"/>
                <a:gd name="T27" fmla="*/ 14 h 460"/>
                <a:gd name="T28" fmla="*/ 327 w 931"/>
                <a:gd name="T29" fmla="*/ 39 h 460"/>
                <a:gd name="T30" fmla="*/ 309 w 931"/>
                <a:gd name="T31" fmla="*/ 69 h 460"/>
                <a:gd name="T32" fmla="*/ 319 w 931"/>
                <a:gd name="T33" fmla="*/ 79 h 460"/>
                <a:gd name="T34" fmla="*/ 339 w 931"/>
                <a:gd name="T35" fmla="*/ 57 h 460"/>
                <a:gd name="T36" fmla="*/ 352 w 931"/>
                <a:gd name="T37" fmla="*/ 44 h 460"/>
                <a:gd name="T38" fmla="*/ 366 w 931"/>
                <a:gd name="T39" fmla="*/ 27 h 460"/>
                <a:gd name="T40" fmla="*/ 394 w 931"/>
                <a:gd name="T41" fmla="*/ 3 h 460"/>
                <a:gd name="T42" fmla="*/ 410 w 931"/>
                <a:gd name="T43" fmla="*/ 30 h 460"/>
                <a:gd name="T44" fmla="*/ 391 w 931"/>
                <a:gd name="T45" fmla="*/ 50 h 460"/>
                <a:gd name="T46" fmla="*/ 367 w 931"/>
                <a:gd name="T47" fmla="*/ 70 h 460"/>
                <a:gd name="T48" fmla="*/ 366 w 931"/>
                <a:gd name="T49" fmla="*/ 78 h 460"/>
                <a:gd name="T50" fmla="*/ 437 w 931"/>
                <a:gd name="T51" fmla="*/ 38 h 460"/>
                <a:gd name="T52" fmla="*/ 462 w 931"/>
                <a:gd name="T53" fmla="*/ 50 h 460"/>
                <a:gd name="T54" fmla="*/ 448 w 931"/>
                <a:gd name="T55" fmla="*/ 74 h 460"/>
                <a:gd name="T56" fmla="*/ 421 w 931"/>
                <a:gd name="T57" fmla="*/ 81 h 460"/>
                <a:gd name="T58" fmla="*/ 440 w 931"/>
                <a:gd name="T59" fmla="*/ 122 h 460"/>
                <a:gd name="T60" fmla="*/ 419 w 931"/>
                <a:gd name="T61" fmla="*/ 120 h 460"/>
                <a:gd name="T62" fmla="*/ 380 w 931"/>
                <a:gd name="T63" fmla="*/ 102 h 460"/>
                <a:gd name="T64" fmla="*/ 398 w 931"/>
                <a:gd name="T65" fmla="*/ 161 h 460"/>
                <a:gd name="T66" fmla="*/ 382 w 931"/>
                <a:gd name="T67" fmla="*/ 171 h 460"/>
                <a:gd name="T68" fmla="*/ 331 w 931"/>
                <a:gd name="T69" fmla="*/ 134 h 460"/>
                <a:gd name="T70" fmla="*/ 310 w 931"/>
                <a:gd name="T71" fmla="*/ 146 h 460"/>
                <a:gd name="T72" fmla="*/ 348 w 931"/>
                <a:gd name="T73" fmla="*/ 182 h 460"/>
                <a:gd name="T74" fmla="*/ 346 w 931"/>
                <a:gd name="T75" fmla="*/ 222 h 460"/>
                <a:gd name="T76" fmla="*/ 318 w 931"/>
                <a:gd name="T77" fmla="*/ 223 h 460"/>
                <a:gd name="T78" fmla="*/ 265 w 931"/>
                <a:gd name="T79" fmla="*/ 163 h 460"/>
                <a:gd name="T80" fmla="*/ 265 w 931"/>
                <a:gd name="T81" fmla="*/ 185 h 460"/>
                <a:gd name="T82" fmla="*/ 272 w 931"/>
                <a:gd name="T83" fmla="*/ 223 h 460"/>
                <a:gd name="T84" fmla="*/ 247 w 931"/>
                <a:gd name="T85" fmla="*/ 228 h 460"/>
                <a:gd name="T86" fmla="*/ 220 w 931"/>
                <a:gd name="T87" fmla="*/ 230 h 460"/>
                <a:gd name="T88" fmla="*/ 192 w 931"/>
                <a:gd name="T89" fmla="*/ 226 h 460"/>
                <a:gd name="T90" fmla="*/ 163 w 931"/>
                <a:gd name="T91" fmla="*/ 209 h 460"/>
                <a:gd name="T92" fmla="*/ 121 w 931"/>
                <a:gd name="T93" fmla="*/ 185 h 460"/>
                <a:gd name="T94" fmla="*/ 255 w 931"/>
                <a:gd name="T95" fmla="*/ 208 h 460"/>
                <a:gd name="T96" fmla="*/ 382 w 931"/>
                <a:gd name="T97" fmla="*/ 156 h 460"/>
                <a:gd name="T98" fmla="*/ 377 w 931"/>
                <a:gd name="T99" fmla="*/ 84 h 460"/>
                <a:gd name="T100" fmla="*/ 241 w 931"/>
                <a:gd name="T101" fmla="*/ 125 h 460"/>
                <a:gd name="T102" fmla="*/ 135 w 931"/>
                <a:gd name="T103" fmla="*/ 161 h 460"/>
                <a:gd name="T104" fmla="*/ 101 w 931"/>
                <a:gd name="T105" fmla="*/ 172 h 460"/>
                <a:gd name="T106" fmla="*/ 80 w 931"/>
                <a:gd name="T107" fmla="*/ 175 h 460"/>
                <a:gd name="T108" fmla="*/ 60 w 931"/>
                <a:gd name="T109" fmla="*/ 174 h 460"/>
                <a:gd name="T110" fmla="*/ 37 w 931"/>
                <a:gd name="T111" fmla="*/ 172 h 460"/>
                <a:gd name="T112" fmla="*/ 7 w 931"/>
                <a:gd name="T113" fmla="*/ 167 h 460"/>
                <a:gd name="T114" fmla="*/ 75 w 931"/>
                <a:gd name="T115" fmla="*/ 157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0" name="Freeform 8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92 w 929"/>
                <a:gd name="T1" fmla="*/ 156 h 460"/>
                <a:gd name="T2" fmla="*/ 128 w 929"/>
                <a:gd name="T3" fmla="*/ 137 h 460"/>
                <a:gd name="T4" fmla="*/ 143 w 929"/>
                <a:gd name="T5" fmla="*/ 117 h 460"/>
                <a:gd name="T6" fmla="*/ 155 w 929"/>
                <a:gd name="T7" fmla="*/ 97 h 460"/>
                <a:gd name="T8" fmla="*/ 168 w 929"/>
                <a:gd name="T9" fmla="*/ 73 h 460"/>
                <a:gd name="T10" fmla="*/ 201 w 929"/>
                <a:gd name="T11" fmla="*/ 42 h 460"/>
                <a:gd name="T12" fmla="*/ 225 w 929"/>
                <a:gd name="T13" fmla="*/ 36 h 460"/>
                <a:gd name="T14" fmla="*/ 249 w 929"/>
                <a:gd name="T15" fmla="*/ 35 h 460"/>
                <a:gd name="T16" fmla="*/ 241 w 929"/>
                <a:gd name="T17" fmla="*/ 49 h 460"/>
                <a:gd name="T18" fmla="*/ 227 w 929"/>
                <a:gd name="T19" fmla="*/ 69 h 460"/>
                <a:gd name="T20" fmla="*/ 242 w 929"/>
                <a:gd name="T21" fmla="*/ 87 h 460"/>
                <a:gd name="T22" fmla="*/ 269 w 929"/>
                <a:gd name="T23" fmla="*/ 67 h 460"/>
                <a:gd name="T24" fmla="*/ 286 w 929"/>
                <a:gd name="T25" fmla="*/ 36 h 460"/>
                <a:gd name="T26" fmla="*/ 312 w 929"/>
                <a:gd name="T27" fmla="*/ 15 h 460"/>
                <a:gd name="T28" fmla="*/ 327 w 929"/>
                <a:gd name="T29" fmla="*/ 39 h 460"/>
                <a:gd name="T30" fmla="*/ 308 w 929"/>
                <a:gd name="T31" fmla="*/ 69 h 460"/>
                <a:gd name="T32" fmla="*/ 318 w 929"/>
                <a:gd name="T33" fmla="*/ 80 h 460"/>
                <a:gd name="T34" fmla="*/ 339 w 929"/>
                <a:gd name="T35" fmla="*/ 57 h 460"/>
                <a:gd name="T36" fmla="*/ 351 w 929"/>
                <a:gd name="T37" fmla="*/ 44 h 460"/>
                <a:gd name="T38" fmla="*/ 365 w 929"/>
                <a:gd name="T39" fmla="*/ 28 h 460"/>
                <a:gd name="T40" fmla="*/ 394 w 929"/>
                <a:gd name="T41" fmla="*/ 3 h 460"/>
                <a:gd name="T42" fmla="*/ 409 w 929"/>
                <a:gd name="T43" fmla="*/ 30 h 460"/>
                <a:gd name="T44" fmla="*/ 391 w 929"/>
                <a:gd name="T45" fmla="*/ 51 h 460"/>
                <a:gd name="T46" fmla="*/ 367 w 929"/>
                <a:gd name="T47" fmla="*/ 72 h 460"/>
                <a:gd name="T48" fmla="*/ 366 w 929"/>
                <a:gd name="T49" fmla="*/ 78 h 460"/>
                <a:gd name="T50" fmla="*/ 437 w 929"/>
                <a:gd name="T51" fmla="*/ 38 h 460"/>
                <a:gd name="T52" fmla="*/ 462 w 929"/>
                <a:gd name="T53" fmla="*/ 50 h 460"/>
                <a:gd name="T54" fmla="*/ 448 w 929"/>
                <a:gd name="T55" fmla="*/ 75 h 460"/>
                <a:gd name="T56" fmla="*/ 421 w 929"/>
                <a:gd name="T57" fmla="*/ 81 h 460"/>
                <a:gd name="T58" fmla="*/ 440 w 929"/>
                <a:gd name="T59" fmla="*/ 122 h 460"/>
                <a:gd name="T60" fmla="*/ 418 w 929"/>
                <a:gd name="T61" fmla="*/ 120 h 460"/>
                <a:gd name="T62" fmla="*/ 380 w 929"/>
                <a:gd name="T63" fmla="*/ 102 h 460"/>
                <a:gd name="T64" fmla="*/ 397 w 929"/>
                <a:gd name="T65" fmla="*/ 161 h 460"/>
                <a:gd name="T66" fmla="*/ 382 w 929"/>
                <a:gd name="T67" fmla="*/ 171 h 460"/>
                <a:gd name="T68" fmla="*/ 331 w 929"/>
                <a:gd name="T69" fmla="*/ 134 h 460"/>
                <a:gd name="T70" fmla="*/ 310 w 929"/>
                <a:gd name="T71" fmla="*/ 146 h 460"/>
                <a:gd name="T72" fmla="*/ 347 w 929"/>
                <a:gd name="T73" fmla="*/ 182 h 460"/>
                <a:gd name="T74" fmla="*/ 345 w 929"/>
                <a:gd name="T75" fmla="*/ 222 h 460"/>
                <a:gd name="T76" fmla="*/ 318 w 929"/>
                <a:gd name="T77" fmla="*/ 223 h 460"/>
                <a:gd name="T78" fmla="*/ 264 w 929"/>
                <a:gd name="T79" fmla="*/ 163 h 460"/>
                <a:gd name="T80" fmla="*/ 264 w 929"/>
                <a:gd name="T81" fmla="*/ 187 h 460"/>
                <a:gd name="T82" fmla="*/ 271 w 929"/>
                <a:gd name="T83" fmla="*/ 223 h 460"/>
                <a:gd name="T84" fmla="*/ 247 w 929"/>
                <a:gd name="T85" fmla="*/ 228 h 460"/>
                <a:gd name="T86" fmla="*/ 220 w 929"/>
                <a:gd name="T87" fmla="*/ 230 h 460"/>
                <a:gd name="T88" fmla="*/ 192 w 929"/>
                <a:gd name="T89" fmla="*/ 227 h 460"/>
                <a:gd name="T90" fmla="*/ 162 w 929"/>
                <a:gd name="T91" fmla="*/ 209 h 460"/>
                <a:gd name="T92" fmla="*/ 120 w 929"/>
                <a:gd name="T93" fmla="*/ 186 h 460"/>
                <a:gd name="T94" fmla="*/ 255 w 929"/>
                <a:gd name="T95" fmla="*/ 209 h 460"/>
                <a:gd name="T96" fmla="*/ 382 w 929"/>
                <a:gd name="T97" fmla="*/ 157 h 460"/>
                <a:gd name="T98" fmla="*/ 377 w 929"/>
                <a:gd name="T99" fmla="*/ 84 h 460"/>
                <a:gd name="T100" fmla="*/ 241 w 929"/>
                <a:gd name="T101" fmla="*/ 125 h 460"/>
                <a:gd name="T102" fmla="*/ 134 w 929"/>
                <a:gd name="T103" fmla="*/ 161 h 460"/>
                <a:gd name="T104" fmla="*/ 101 w 929"/>
                <a:gd name="T105" fmla="*/ 172 h 460"/>
                <a:gd name="T106" fmla="*/ 80 w 929"/>
                <a:gd name="T107" fmla="*/ 176 h 460"/>
                <a:gd name="T108" fmla="*/ 59 w 929"/>
                <a:gd name="T109" fmla="*/ 175 h 460"/>
                <a:gd name="T110" fmla="*/ 37 w 929"/>
                <a:gd name="T111" fmla="*/ 172 h 460"/>
                <a:gd name="T112" fmla="*/ 7 w 929"/>
                <a:gd name="T113" fmla="*/ 168 h 460"/>
                <a:gd name="T114" fmla="*/ 74 w 929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1" name="Freeform 9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92 w 930"/>
                <a:gd name="T1" fmla="*/ 157 h 460"/>
                <a:gd name="T2" fmla="*/ 127 w 930"/>
                <a:gd name="T3" fmla="*/ 137 h 460"/>
                <a:gd name="T4" fmla="*/ 142 w 930"/>
                <a:gd name="T5" fmla="*/ 118 h 460"/>
                <a:gd name="T6" fmla="*/ 155 w 930"/>
                <a:gd name="T7" fmla="*/ 97 h 460"/>
                <a:gd name="T8" fmla="*/ 168 w 930"/>
                <a:gd name="T9" fmla="*/ 74 h 460"/>
                <a:gd name="T10" fmla="*/ 200 w 930"/>
                <a:gd name="T11" fmla="*/ 42 h 460"/>
                <a:gd name="T12" fmla="*/ 225 w 930"/>
                <a:gd name="T13" fmla="*/ 37 h 460"/>
                <a:gd name="T14" fmla="*/ 248 w 930"/>
                <a:gd name="T15" fmla="*/ 37 h 460"/>
                <a:gd name="T16" fmla="*/ 240 w 930"/>
                <a:gd name="T17" fmla="*/ 49 h 460"/>
                <a:gd name="T18" fmla="*/ 226 w 930"/>
                <a:gd name="T19" fmla="*/ 69 h 460"/>
                <a:gd name="T20" fmla="*/ 242 w 930"/>
                <a:gd name="T21" fmla="*/ 87 h 460"/>
                <a:gd name="T22" fmla="*/ 267 w 930"/>
                <a:gd name="T23" fmla="*/ 67 h 460"/>
                <a:gd name="T24" fmla="*/ 285 w 930"/>
                <a:gd name="T25" fmla="*/ 37 h 460"/>
                <a:gd name="T26" fmla="*/ 310 w 930"/>
                <a:gd name="T27" fmla="*/ 15 h 460"/>
                <a:gd name="T28" fmla="*/ 326 w 930"/>
                <a:gd name="T29" fmla="*/ 39 h 460"/>
                <a:gd name="T30" fmla="*/ 307 w 930"/>
                <a:gd name="T31" fmla="*/ 69 h 460"/>
                <a:gd name="T32" fmla="*/ 318 w 930"/>
                <a:gd name="T33" fmla="*/ 80 h 460"/>
                <a:gd name="T34" fmla="*/ 338 w 930"/>
                <a:gd name="T35" fmla="*/ 58 h 460"/>
                <a:gd name="T36" fmla="*/ 350 w 930"/>
                <a:gd name="T37" fmla="*/ 44 h 460"/>
                <a:gd name="T38" fmla="*/ 364 w 930"/>
                <a:gd name="T39" fmla="*/ 28 h 460"/>
                <a:gd name="T40" fmla="*/ 393 w 930"/>
                <a:gd name="T41" fmla="*/ 3 h 460"/>
                <a:gd name="T42" fmla="*/ 408 w 930"/>
                <a:gd name="T43" fmla="*/ 30 h 460"/>
                <a:gd name="T44" fmla="*/ 389 w 930"/>
                <a:gd name="T45" fmla="*/ 51 h 460"/>
                <a:gd name="T46" fmla="*/ 365 w 930"/>
                <a:gd name="T47" fmla="*/ 72 h 460"/>
                <a:gd name="T48" fmla="*/ 364 w 930"/>
                <a:gd name="T49" fmla="*/ 79 h 460"/>
                <a:gd name="T50" fmla="*/ 436 w 930"/>
                <a:gd name="T51" fmla="*/ 39 h 460"/>
                <a:gd name="T52" fmla="*/ 460 w 930"/>
                <a:gd name="T53" fmla="*/ 51 h 460"/>
                <a:gd name="T54" fmla="*/ 446 w 930"/>
                <a:gd name="T55" fmla="*/ 76 h 460"/>
                <a:gd name="T56" fmla="*/ 420 w 930"/>
                <a:gd name="T57" fmla="*/ 81 h 460"/>
                <a:gd name="T58" fmla="*/ 439 w 930"/>
                <a:gd name="T59" fmla="*/ 123 h 460"/>
                <a:gd name="T60" fmla="*/ 418 w 930"/>
                <a:gd name="T61" fmla="*/ 120 h 460"/>
                <a:gd name="T62" fmla="*/ 379 w 930"/>
                <a:gd name="T63" fmla="*/ 102 h 460"/>
                <a:gd name="T64" fmla="*/ 397 w 930"/>
                <a:gd name="T65" fmla="*/ 161 h 460"/>
                <a:gd name="T66" fmla="*/ 381 w 930"/>
                <a:gd name="T67" fmla="*/ 172 h 460"/>
                <a:gd name="T68" fmla="*/ 329 w 930"/>
                <a:gd name="T69" fmla="*/ 134 h 460"/>
                <a:gd name="T70" fmla="*/ 308 w 930"/>
                <a:gd name="T71" fmla="*/ 146 h 460"/>
                <a:gd name="T72" fmla="*/ 346 w 930"/>
                <a:gd name="T73" fmla="*/ 183 h 460"/>
                <a:gd name="T74" fmla="*/ 344 w 930"/>
                <a:gd name="T75" fmla="*/ 222 h 460"/>
                <a:gd name="T76" fmla="*/ 316 w 930"/>
                <a:gd name="T77" fmla="*/ 224 h 460"/>
                <a:gd name="T78" fmla="*/ 264 w 930"/>
                <a:gd name="T79" fmla="*/ 163 h 460"/>
                <a:gd name="T80" fmla="*/ 264 w 930"/>
                <a:gd name="T81" fmla="*/ 187 h 460"/>
                <a:gd name="T82" fmla="*/ 270 w 930"/>
                <a:gd name="T83" fmla="*/ 223 h 460"/>
                <a:gd name="T84" fmla="*/ 246 w 930"/>
                <a:gd name="T85" fmla="*/ 230 h 460"/>
                <a:gd name="T86" fmla="*/ 219 w 930"/>
                <a:gd name="T87" fmla="*/ 230 h 460"/>
                <a:gd name="T88" fmla="*/ 191 w 930"/>
                <a:gd name="T89" fmla="*/ 227 h 460"/>
                <a:gd name="T90" fmla="*/ 161 w 930"/>
                <a:gd name="T91" fmla="*/ 210 h 460"/>
                <a:gd name="T92" fmla="*/ 120 w 930"/>
                <a:gd name="T93" fmla="*/ 186 h 460"/>
                <a:gd name="T94" fmla="*/ 253 w 930"/>
                <a:gd name="T95" fmla="*/ 210 h 460"/>
                <a:gd name="T96" fmla="*/ 381 w 930"/>
                <a:gd name="T97" fmla="*/ 157 h 460"/>
                <a:gd name="T98" fmla="*/ 376 w 930"/>
                <a:gd name="T99" fmla="*/ 85 h 460"/>
                <a:gd name="T100" fmla="*/ 240 w 930"/>
                <a:gd name="T101" fmla="*/ 125 h 460"/>
                <a:gd name="T102" fmla="*/ 134 w 930"/>
                <a:gd name="T103" fmla="*/ 161 h 460"/>
                <a:gd name="T104" fmla="*/ 100 w 930"/>
                <a:gd name="T105" fmla="*/ 173 h 460"/>
                <a:gd name="T106" fmla="*/ 80 w 930"/>
                <a:gd name="T107" fmla="*/ 176 h 460"/>
                <a:gd name="T108" fmla="*/ 59 w 930"/>
                <a:gd name="T109" fmla="*/ 175 h 460"/>
                <a:gd name="T110" fmla="*/ 36 w 930"/>
                <a:gd name="T111" fmla="*/ 173 h 460"/>
                <a:gd name="T112" fmla="*/ 6 w 930"/>
                <a:gd name="T113" fmla="*/ 169 h 460"/>
                <a:gd name="T114" fmla="*/ 74 w 930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2" name="Freeform 10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286 w 884"/>
                <a:gd name="T1" fmla="*/ 329 h 1781"/>
                <a:gd name="T2" fmla="*/ 285 w 884"/>
                <a:gd name="T3" fmla="*/ 485 h 1781"/>
                <a:gd name="T4" fmla="*/ 300 w 884"/>
                <a:gd name="T5" fmla="*/ 572 h 1781"/>
                <a:gd name="T6" fmla="*/ 319 w 884"/>
                <a:gd name="T7" fmla="*/ 652 h 1781"/>
                <a:gd name="T8" fmla="*/ 341 w 884"/>
                <a:gd name="T9" fmla="*/ 740 h 1781"/>
                <a:gd name="T10" fmla="*/ 359 w 884"/>
                <a:gd name="T11" fmla="*/ 908 h 1781"/>
                <a:gd name="T12" fmla="*/ 348 w 884"/>
                <a:gd name="T13" fmla="*/ 1005 h 1781"/>
                <a:gd name="T14" fmla="*/ 330 w 884"/>
                <a:gd name="T15" fmla="*/ 1086 h 1781"/>
                <a:gd name="T16" fmla="*/ 319 w 884"/>
                <a:gd name="T17" fmla="*/ 1034 h 1781"/>
                <a:gd name="T18" fmla="*/ 302 w 884"/>
                <a:gd name="T19" fmla="*/ 946 h 1781"/>
                <a:gd name="T20" fmla="*/ 265 w 884"/>
                <a:gd name="T21" fmla="*/ 965 h 1781"/>
                <a:gd name="T22" fmla="*/ 272 w 884"/>
                <a:gd name="T23" fmla="*/ 1092 h 1781"/>
                <a:gd name="T24" fmla="*/ 301 w 884"/>
                <a:gd name="T25" fmla="*/ 1207 h 1781"/>
                <a:gd name="T26" fmla="*/ 311 w 884"/>
                <a:gd name="T27" fmla="*/ 1334 h 1781"/>
                <a:gd name="T28" fmla="*/ 265 w 884"/>
                <a:gd name="T29" fmla="*/ 1340 h 1781"/>
                <a:gd name="T30" fmla="*/ 238 w 884"/>
                <a:gd name="T31" fmla="*/ 1220 h 1781"/>
                <a:gd name="T32" fmla="*/ 215 w 884"/>
                <a:gd name="T33" fmla="*/ 1233 h 1781"/>
                <a:gd name="T34" fmla="*/ 230 w 884"/>
                <a:gd name="T35" fmla="*/ 1345 h 1781"/>
                <a:gd name="T36" fmla="*/ 240 w 884"/>
                <a:gd name="T37" fmla="*/ 1411 h 1781"/>
                <a:gd name="T38" fmla="*/ 251 w 884"/>
                <a:gd name="T39" fmla="*/ 1489 h 1781"/>
                <a:gd name="T40" fmla="*/ 262 w 884"/>
                <a:gd name="T41" fmla="*/ 1630 h 1781"/>
                <a:gd name="T42" fmla="*/ 213 w 884"/>
                <a:gd name="T43" fmla="*/ 1632 h 1781"/>
                <a:gd name="T44" fmla="*/ 200 w 884"/>
                <a:gd name="T45" fmla="*/ 1529 h 1781"/>
                <a:gd name="T46" fmla="*/ 190 w 884"/>
                <a:gd name="T47" fmla="*/ 1411 h 1781"/>
                <a:gd name="T48" fmla="*/ 180 w 884"/>
                <a:gd name="T49" fmla="*/ 1394 h 1781"/>
                <a:gd name="T50" fmla="*/ 180 w 884"/>
                <a:gd name="T51" fmla="*/ 1707 h 1781"/>
                <a:gd name="T52" fmla="*/ 145 w 884"/>
                <a:gd name="T53" fmla="*/ 1770 h 1781"/>
                <a:gd name="T54" fmla="*/ 121 w 884"/>
                <a:gd name="T55" fmla="*/ 1676 h 1781"/>
                <a:gd name="T56" fmla="*/ 135 w 884"/>
                <a:gd name="T57" fmla="*/ 1573 h 1781"/>
                <a:gd name="T58" fmla="*/ 63 w 884"/>
                <a:gd name="T59" fmla="*/ 1558 h 1781"/>
                <a:gd name="T60" fmla="*/ 83 w 884"/>
                <a:gd name="T61" fmla="*/ 1493 h 1781"/>
                <a:gd name="T62" fmla="*/ 137 w 884"/>
                <a:gd name="T63" fmla="*/ 1396 h 1781"/>
                <a:gd name="T64" fmla="*/ 42 w 884"/>
                <a:gd name="T65" fmla="*/ 1345 h 1781"/>
                <a:gd name="T66" fmla="*/ 40 w 884"/>
                <a:gd name="T67" fmla="*/ 1271 h 1781"/>
                <a:gd name="T68" fmla="*/ 132 w 884"/>
                <a:gd name="T69" fmla="*/ 1170 h 1781"/>
                <a:gd name="T70" fmla="*/ 132 w 884"/>
                <a:gd name="T71" fmla="*/ 1078 h 1781"/>
                <a:gd name="T72" fmla="*/ 53 w 884"/>
                <a:gd name="T73" fmla="*/ 1135 h 1781"/>
                <a:gd name="T74" fmla="*/ 0 w 884"/>
                <a:gd name="T75" fmla="*/ 1052 h 1781"/>
                <a:gd name="T76" fmla="*/ 20 w 884"/>
                <a:gd name="T77" fmla="*/ 956 h 1781"/>
                <a:gd name="T78" fmla="*/ 144 w 884"/>
                <a:gd name="T79" fmla="*/ 895 h 1781"/>
                <a:gd name="T80" fmla="*/ 111 w 884"/>
                <a:gd name="T81" fmla="*/ 850 h 1781"/>
                <a:gd name="T82" fmla="*/ 56 w 884"/>
                <a:gd name="T83" fmla="*/ 805 h 1781"/>
                <a:gd name="T84" fmla="*/ 67 w 884"/>
                <a:gd name="T85" fmla="*/ 709 h 1781"/>
                <a:gd name="T86" fmla="*/ 87 w 884"/>
                <a:gd name="T87" fmla="*/ 614 h 1781"/>
                <a:gd name="T88" fmla="*/ 113 w 884"/>
                <a:gd name="T89" fmla="*/ 529 h 1781"/>
                <a:gd name="T90" fmla="*/ 159 w 884"/>
                <a:gd name="T91" fmla="*/ 461 h 1781"/>
                <a:gd name="T92" fmla="*/ 225 w 884"/>
                <a:gd name="T93" fmla="*/ 365 h 1781"/>
                <a:gd name="T94" fmla="*/ 88 w 884"/>
                <a:gd name="T95" fmla="*/ 772 h 1781"/>
                <a:gd name="T96" fmla="*/ 60 w 884"/>
                <a:gd name="T97" fmla="*/ 1300 h 1781"/>
                <a:gd name="T98" fmla="*/ 164 w 884"/>
                <a:gd name="T99" fmla="*/ 1420 h 1781"/>
                <a:gd name="T100" fmla="*/ 214 w 884"/>
                <a:gd name="T101" fmla="*/ 887 h 1781"/>
                <a:gd name="T102" fmla="*/ 248 w 884"/>
                <a:gd name="T103" fmla="*/ 463 h 1781"/>
                <a:gd name="T104" fmla="*/ 259 w 884"/>
                <a:gd name="T105" fmla="*/ 325 h 1781"/>
                <a:gd name="T106" fmla="*/ 269 w 884"/>
                <a:gd name="T107" fmla="*/ 251 h 1781"/>
                <a:gd name="T108" fmla="*/ 287 w 884"/>
                <a:gd name="T109" fmla="*/ 183 h 1781"/>
                <a:gd name="T110" fmla="*/ 308 w 884"/>
                <a:gd name="T111" fmla="*/ 111 h 1781"/>
                <a:gd name="T112" fmla="*/ 338 w 884"/>
                <a:gd name="T113" fmla="*/ 19 h 1781"/>
                <a:gd name="T114" fmla="*/ 299 w 884"/>
                <a:gd name="T115" fmla="*/ 26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0" name="Group 11"/>
          <p:cNvGrpSpPr>
            <a:grpSpLocks/>
          </p:cNvGrpSpPr>
          <p:nvPr/>
        </p:nvGrpSpPr>
        <p:grpSpPr bwMode="auto">
          <a:xfrm>
            <a:off x="304800" y="4800600"/>
            <a:ext cx="2897188" cy="1933575"/>
            <a:chOff x="2332" y="1554"/>
            <a:chExt cx="1105" cy="1218"/>
          </a:xfrm>
        </p:grpSpPr>
        <p:sp>
          <p:nvSpPr>
            <p:cNvPr id="29747" name="Freeform 12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15 w 61"/>
                <a:gd name="T1" fmla="*/ 30 h 60"/>
                <a:gd name="T2" fmla="*/ 9 w 61"/>
                <a:gd name="T3" fmla="*/ 29 h 60"/>
                <a:gd name="T4" fmla="*/ 4 w 61"/>
                <a:gd name="T5" fmla="*/ 25 h 60"/>
                <a:gd name="T6" fmla="*/ 1 w 61"/>
                <a:gd name="T7" fmla="*/ 21 h 60"/>
                <a:gd name="T8" fmla="*/ 0 w 61"/>
                <a:gd name="T9" fmla="*/ 15 h 60"/>
                <a:gd name="T10" fmla="*/ 1 w 61"/>
                <a:gd name="T11" fmla="*/ 9 h 60"/>
                <a:gd name="T12" fmla="*/ 4 w 61"/>
                <a:gd name="T13" fmla="*/ 4 h 60"/>
                <a:gd name="T14" fmla="*/ 9 w 61"/>
                <a:gd name="T15" fmla="*/ 1 h 60"/>
                <a:gd name="T16" fmla="*/ 15 w 61"/>
                <a:gd name="T17" fmla="*/ 0 h 60"/>
                <a:gd name="T18" fmla="*/ 21 w 61"/>
                <a:gd name="T19" fmla="*/ 1 h 60"/>
                <a:gd name="T20" fmla="*/ 26 w 61"/>
                <a:gd name="T21" fmla="*/ 4 h 60"/>
                <a:gd name="T22" fmla="*/ 29 w 61"/>
                <a:gd name="T23" fmla="*/ 9 h 60"/>
                <a:gd name="T24" fmla="*/ 30 w 61"/>
                <a:gd name="T25" fmla="*/ 15 h 60"/>
                <a:gd name="T26" fmla="*/ 29 w 61"/>
                <a:gd name="T27" fmla="*/ 21 h 60"/>
                <a:gd name="T28" fmla="*/ 26 w 61"/>
                <a:gd name="T29" fmla="*/ 25 h 60"/>
                <a:gd name="T30" fmla="*/ 21 w 61"/>
                <a:gd name="T31" fmla="*/ 29 h 60"/>
                <a:gd name="T32" fmla="*/ 15 w 61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Freeform 13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3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5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5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3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Freeform 1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3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5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5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3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Freeform 15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82 w 177"/>
                <a:gd name="T1" fmla="*/ 72 h 146"/>
                <a:gd name="T2" fmla="*/ 89 w 177"/>
                <a:gd name="T3" fmla="*/ 59 h 146"/>
                <a:gd name="T4" fmla="*/ 86 w 177"/>
                <a:gd name="T5" fmla="*/ 55 h 146"/>
                <a:gd name="T6" fmla="*/ 81 w 177"/>
                <a:gd name="T7" fmla="*/ 45 h 146"/>
                <a:gd name="T8" fmla="*/ 72 w 177"/>
                <a:gd name="T9" fmla="*/ 31 h 146"/>
                <a:gd name="T10" fmla="*/ 61 w 177"/>
                <a:gd name="T11" fmla="*/ 17 h 146"/>
                <a:gd name="T12" fmla="*/ 48 w 177"/>
                <a:gd name="T13" fmla="*/ 6 h 146"/>
                <a:gd name="T14" fmla="*/ 35 w 177"/>
                <a:gd name="T15" fmla="*/ 0 h 146"/>
                <a:gd name="T16" fmla="*/ 20 w 177"/>
                <a:gd name="T17" fmla="*/ 4 h 146"/>
                <a:gd name="T18" fmla="*/ 7 w 177"/>
                <a:gd name="T19" fmla="*/ 19 h 146"/>
                <a:gd name="T20" fmla="*/ 2 w 177"/>
                <a:gd name="T21" fmla="*/ 30 h 146"/>
                <a:gd name="T22" fmla="*/ 0 w 177"/>
                <a:gd name="T23" fmla="*/ 39 h 146"/>
                <a:gd name="T24" fmla="*/ 1 w 177"/>
                <a:gd name="T25" fmla="*/ 47 h 146"/>
                <a:gd name="T26" fmla="*/ 4 w 177"/>
                <a:gd name="T27" fmla="*/ 53 h 146"/>
                <a:gd name="T28" fmla="*/ 9 w 177"/>
                <a:gd name="T29" fmla="*/ 59 h 146"/>
                <a:gd name="T30" fmla="*/ 15 w 177"/>
                <a:gd name="T31" fmla="*/ 63 h 146"/>
                <a:gd name="T32" fmla="*/ 23 w 177"/>
                <a:gd name="T33" fmla="*/ 66 h 146"/>
                <a:gd name="T34" fmla="*/ 31 w 177"/>
                <a:gd name="T35" fmla="*/ 69 h 146"/>
                <a:gd name="T36" fmla="*/ 40 w 177"/>
                <a:gd name="T37" fmla="*/ 71 h 146"/>
                <a:gd name="T38" fmla="*/ 49 w 177"/>
                <a:gd name="T39" fmla="*/ 72 h 146"/>
                <a:gd name="T40" fmla="*/ 58 w 177"/>
                <a:gd name="T41" fmla="*/ 72 h 146"/>
                <a:gd name="T42" fmla="*/ 65 w 177"/>
                <a:gd name="T43" fmla="*/ 73 h 146"/>
                <a:gd name="T44" fmla="*/ 72 w 177"/>
                <a:gd name="T45" fmla="*/ 73 h 146"/>
                <a:gd name="T46" fmla="*/ 77 w 177"/>
                <a:gd name="T47" fmla="*/ 72 h 146"/>
                <a:gd name="T48" fmla="*/ 81 w 177"/>
                <a:gd name="T49" fmla="*/ 72 h 146"/>
                <a:gd name="T50" fmla="*/ 82 w 177"/>
                <a:gd name="T51" fmla="*/ 7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Freeform 16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89 w 178"/>
                <a:gd name="T1" fmla="*/ 13 h 143"/>
                <a:gd name="T2" fmla="*/ 82 w 178"/>
                <a:gd name="T3" fmla="*/ 0 h 143"/>
                <a:gd name="T4" fmla="*/ 81 w 178"/>
                <a:gd name="T5" fmla="*/ 0 h 143"/>
                <a:gd name="T6" fmla="*/ 78 w 178"/>
                <a:gd name="T7" fmla="*/ 0 h 143"/>
                <a:gd name="T8" fmla="*/ 73 w 178"/>
                <a:gd name="T9" fmla="*/ 0 h 143"/>
                <a:gd name="T10" fmla="*/ 66 w 178"/>
                <a:gd name="T11" fmla="*/ 0 h 143"/>
                <a:gd name="T12" fmla="*/ 58 w 178"/>
                <a:gd name="T13" fmla="*/ 0 h 143"/>
                <a:gd name="T14" fmla="*/ 50 w 178"/>
                <a:gd name="T15" fmla="*/ 1 h 143"/>
                <a:gd name="T16" fmla="*/ 40 w 178"/>
                <a:gd name="T17" fmla="*/ 2 h 143"/>
                <a:gd name="T18" fmla="*/ 32 w 178"/>
                <a:gd name="T19" fmla="*/ 3 h 143"/>
                <a:gd name="T20" fmla="*/ 23 w 178"/>
                <a:gd name="T21" fmla="*/ 6 h 143"/>
                <a:gd name="T22" fmla="*/ 16 w 178"/>
                <a:gd name="T23" fmla="*/ 9 h 143"/>
                <a:gd name="T24" fmla="*/ 9 w 178"/>
                <a:gd name="T25" fmla="*/ 13 h 143"/>
                <a:gd name="T26" fmla="*/ 4 w 178"/>
                <a:gd name="T27" fmla="*/ 18 h 143"/>
                <a:gd name="T28" fmla="*/ 1 w 178"/>
                <a:gd name="T29" fmla="*/ 25 h 143"/>
                <a:gd name="T30" fmla="*/ 0 w 178"/>
                <a:gd name="T31" fmla="*/ 32 h 143"/>
                <a:gd name="T32" fmla="*/ 2 w 178"/>
                <a:gd name="T33" fmla="*/ 41 h 143"/>
                <a:gd name="T34" fmla="*/ 7 w 178"/>
                <a:gd name="T35" fmla="*/ 52 h 143"/>
                <a:gd name="T36" fmla="*/ 21 w 178"/>
                <a:gd name="T37" fmla="*/ 67 h 143"/>
                <a:gd name="T38" fmla="*/ 35 w 178"/>
                <a:gd name="T39" fmla="*/ 71 h 143"/>
                <a:gd name="T40" fmla="*/ 48 w 178"/>
                <a:gd name="T41" fmla="*/ 66 h 143"/>
                <a:gd name="T42" fmla="*/ 61 w 178"/>
                <a:gd name="T43" fmla="*/ 55 h 143"/>
                <a:gd name="T44" fmla="*/ 73 w 178"/>
                <a:gd name="T45" fmla="*/ 41 h 143"/>
                <a:gd name="T46" fmla="*/ 81 w 178"/>
                <a:gd name="T47" fmla="*/ 27 h 143"/>
                <a:gd name="T48" fmla="*/ 87 w 178"/>
                <a:gd name="T49" fmla="*/ 17 h 143"/>
                <a:gd name="T50" fmla="*/ 89 w 178"/>
                <a:gd name="T51" fmla="*/ 13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Freeform 17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41 w 132"/>
                <a:gd name="T1" fmla="*/ 0 h 181"/>
                <a:gd name="T2" fmla="*/ 26 w 132"/>
                <a:gd name="T3" fmla="*/ 0 h 181"/>
                <a:gd name="T4" fmla="*/ 24 w 132"/>
                <a:gd name="T5" fmla="*/ 4 h 181"/>
                <a:gd name="T6" fmla="*/ 18 w 132"/>
                <a:gd name="T7" fmla="*/ 14 h 181"/>
                <a:gd name="T8" fmla="*/ 10 w 132"/>
                <a:gd name="T9" fmla="*/ 28 h 181"/>
                <a:gd name="T10" fmla="*/ 4 w 132"/>
                <a:gd name="T11" fmla="*/ 45 h 181"/>
                <a:gd name="T12" fmla="*/ 0 w 132"/>
                <a:gd name="T13" fmla="*/ 61 h 181"/>
                <a:gd name="T14" fmla="*/ 3 w 132"/>
                <a:gd name="T15" fmla="*/ 76 h 181"/>
                <a:gd name="T16" fmla="*/ 12 w 132"/>
                <a:gd name="T17" fmla="*/ 86 h 181"/>
                <a:gd name="T18" fmla="*/ 32 w 132"/>
                <a:gd name="T19" fmla="*/ 90 h 181"/>
                <a:gd name="T20" fmla="*/ 53 w 132"/>
                <a:gd name="T21" fmla="*/ 86 h 181"/>
                <a:gd name="T22" fmla="*/ 64 w 132"/>
                <a:gd name="T23" fmla="*/ 76 h 181"/>
                <a:gd name="T24" fmla="*/ 66 w 132"/>
                <a:gd name="T25" fmla="*/ 61 h 181"/>
                <a:gd name="T26" fmla="*/ 64 w 132"/>
                <a:gd name="T27" fmla="*/ 45 h 181"/>
                <a:gd name="T28" fmla="*/ 57 w 132"/>
                <a:gd name="T29" fmla="*/ 28 h 181"/>
                <a:gd name="T30" fmla="*/ 50 w 132"/>
                <a:gd name="T31" fmla="*/ 14 h 181"/>
                <a:gd name="T32" fmla="*/ 43 w 132"/>
                <a:gd name="T33" fmla="*/ 4 h 181"/>
                <a:gd name="T34" fmla="*/ 4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Freeform 18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7 w 177"/>
                <a:gd name="T1" fmla="*/ 1 h 144"/>
                <a:gd name="T2" fmla="*/ 0 w 177"/>
                <a:gd name="T3" fmla="*/ 13 h 144"/>
                <a:gd name="T4" fmla="*/ 2 w 177"/>
                <a:gd name="T5" fmla="*/ 17 h 144"/>
                <a:gd name="T6" fmla="*/ 8 w 177"/>
                <a:gd name="T7" fmla="*/ 28 h 144"/>
                <a:gd name="T8" fmla="*/ 16 w 177"/>
                <a:gd name="T9" fmla="*/ 42 h 144"/>
                <a:gd name="T10" fmla="*/ 28 w 177"/>
                <a:gd name="T11" fmla="*/ 55 h 144"/>
                <a:gd name="T12" fmla="*/ 41 w 177"/>
                <a:gd name="T13" fmla="*/ 66 h 144"/>
                <a:gd name="T14" fmla="*/ 54 w 177"/>
                <a:gd name="T15" fmla="*/ 72 h 144"/>
                <a:gd name="T16" fmla="*/ 68 w 177"/>
                <a:gd name="T17" fmla="*/ 69 h 144"/>
                <a:gd name="T18" fmla="*/ 82 w 177"/>
                <a:gd name="T19" fmla="*/ 53 h 144"/>
                <a:gd name="T20" fmla="*/ 87 w 177"/>
                <a:gd name="T21" fmla="*/ 43 h 144"/>
                <a:gd name="T22" fmla="*/ 88 w 177"/>
                <a:gd name="T23" fmla="*/ 34 h 144"/>
                <a:gd name="T24" fmla="*/ 88 w 177"/>
                <a:gd name="T25" fmla="*/ 25 h 144"/>
                <a:gd name="T26" fmla="*/ 85 w 177"/>
                <a:gd name="T27" fmla="*/ 19 h 144"/>
                <a:gd name="T28" fmla="*/ 80 w 177"/>
                <a:gd name="T29" fmla="*/ 14 h 144"/>
                <a:gd name="T30" fmla="*/ 73 w 177"/>
                <a:gd name="T31" fmla="*/ 10 h 144"/>
                <a:gd name="T32" fmla="*/ 66 w 177"/>
                <a:gd name="T33" fmla="*/ 6 h 144"/>
                <a:gd name="T34" fmla="*/ 58 w 177"/>
                <a:gd name="T35" fmla="*/ 4 h 144"/>
                <a:gd name="T36" fmla="*/ 49 w 177"/>
                <a:gd name="T37" fmla="*/ 2 h 144"/>
                <a:gd name="T38" fmla="*/ 40 w 177"/>
                <a:gd name="T39" fmla="*/ 1 h 144"/>
                <a:gd name="T40" fmla="*/ 31 w 177"/>
                <a:gd name="T41" fmla="*/ 1 h 144"/>
                <a:gd name="T42" fmla="*/ 24 w 177"/>
                <a:gd name="T43" fmla="*/ 0 h 144"/>
                <a:gd name="T44" fmla="*/ 17 w 177"/>
                <a:gd name="T45" fmla="*/ 0 h 144"/>
                <a:gd name="T46" fmla="*/ 12 w 177"/>
                <a:gd name="T47" fmla="*/ 1 h 144"/>
                <a:gd name="T48" fmla="*/ 8 w 177"/>
                <a:gd name="T49" fmla="*/ 1 h 144"/>
                <a:gd name="T50" fmla="*/ 7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Freeform 19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58 h 143"/>
                <a:gd name="T2" fmla="*/ 8 w 180"/>
                <a:gd name="T3" fmla="*/ 71 h 143"/>
                <a:gd name="T4" fmla="*/ 9 w 180"/>
                <a:gd name="T5" fmla="*/ 71 h 143"/>
                <a:gd name="T6" fmla="*/ 12 w 180"/>
                <a:gd name="T7" fmla="*/ 71 h 143"/>
                <a:gd name="T8" fmla="*/ 17 w 180"/>
                <a:gd name="T9" fmla="*/ 72 h 143"/>
                <a:gd name="T10" fmla="*/ 24 w 180"/>
                <a:gd name="T11" fmla="*/ 72 h 143"/>
                <a:gd name="T12" fmla="*/ 32 w 180"/>
                <a:gd name="T13" fmla="*/ 71 h 143"/>
                <a:gd name="T14" fmla="*/ 40 w 180"/>
                <a:gd name="T15" fmla="*/ 71 h 143"/>
                <a:gd name="T16" fmla="*/ 50 w 180"/>
                <a:gd name="T17" fmla="*/ 70 h 143"/>
                <a:gd name="T18" fmla="*/ 58 w 180"/>
                <a:gd name="T19" fmla="*/ 68 h 143"/>
                <a:gd name="T20" fmla="*/ 67 w 180"/>
                <a:gd name="T21" fmla="*/ 66 h 143"/>
                <a:gd name="T22" fmla="*/ 74 w 180"/>
                <a:gd name="T23" fmla="*/ 63 h 143"/>
                <a:gd name="T24" fmla="*/ 81 w 180"/>
                <a:gd name="T25" fmla="*/ 59 h 143"/>
                <a:gd name="T26" fmla="*/ 86 w 180"/>
                <a:gd name="T27" fmla="*/ 53 h 143"/>
                <a:gd name="T28" fmla="*/ 89 w 180"/>
                <a:gd name="T29" fmla="*/ 47 h 143"/>
                <a:gd name="T30" fmla="*/ 90 w 180"/>
                <a:gd name="T31" fmla="*/ 40 h 143"/>
                <a:gd name="T32" fmla="*/ 88 w 180"/>
                <a:gd name="T33" fmla="*/ 30 h 143"/>
                <a:gd name="T34" fmla="*/ 83 w 180"/>
                <a:gd name="T35" fmla="*/ 20 h 143"/>
                <a:gd name="T36" fmla="*/ 69 w 180"/>
                <a:gd name="T37" fmla="*/ 4 h 143"/>
                <a:gd name="T38" fmla="*/ 55 w 180"/>
                <a:gd name="T39" fmla="*/ 0 h 143"/>
                <a:gd name="T40" fmla="*/ 41 w 180"/>
                <a:gd name="T41" fmla="*/ 5 h 143"/>
                <a:gd name="T42" fmla="*/ 28 w 180"/>
                <a:gd name="T43" fmla="*/ 16 h 143"/>
                <a:gd name="T44" fmla="*/ 17 w 180"/>
                <a:gd name="T45" fmla="*/ 30 h 143"/>
                <a:gd name="T46" fmla="*/ 8 w 180"/>
                <a:gd name="T47" fmla="*/ 44 h 143"/>
                <a:gd name="T48" fmla="*/ 2 w 180"/>
                <a:gd name="T49" fmla="*/ 54 h 143"/>
                <a:gd name="T50" fmla="*/ 0 w 180"/>
                <a:gd name="T51" fmla="*/ 58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Freeform 20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4 w 24"/>
                <a:gd name="T3" fmla="*/ 12 h 24"/>
                <a:gd name="T4" fmla="*/ 2 w 24"/>
                <a:gd name="T5" fmla="*/ 11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4 h 24"/>
                <a:gd name="T12" fmla="*/ 2 w 24"/>
                <a:gd name="T13" fmla="*/ 2 h 24"/>
                <a:gd name="T14" fmla="*/ 4 w 24"/>
                <a:gd name="T15" fmla="*/ 1 h 24"/>
                <a:gd name="T16" fmla="*/ 6 w 24"/>
                <a:gd name="T17" fmla="*/ 0 h 24"/>
                <a:gd name="T18" fmla="*/ 9 w 24"/>
                <a:gd name="T19" fmla="*/ 1 h 24"/>
                <a:gd name="T20" fmla="*/ 10 w 24"/>
                <a:gd name="T21" fmla="*/ 2 h 24"/>
                <a:gd name="T22" fmla="*/ 12 w 24"/>
                <a:gd name="T23" fmla="*/ 4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1 h 24"/>
                <a:gd name="T30" fmla="*/ 9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Freeform 21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6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4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Freeform 2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6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4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Freeform 23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3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9 h 58"/>
                <a:gd name="T20" fmla="*/ 0 w 71"/>
                <a:gd name="T21" fmla="*/ 17 h 58"/>
                <a:gd name="T22" fmla="*/ 2 w 71"/>
                <a:gd name="T23" fmla="*/ 22 h 58"/>
                <a:gd name="T24" fmla="*/ 6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6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Freeform 24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6 w 71"/>
                <a:gd name="T1" fmla="*/ 5 h 57"/>
                <a:gd name="T2" fmla="*/ 33 w 71"/>
                <a:gd name="T3" fmla="*/ 0 h 57"/>
                <a:gd name="T4" fmla="*/ 31 w 71"/>
                <a:gd name="T5" fmla="*/ 0 h 57"/>
                <a:gd name="T6" fmla="*/ 27 w 71"/>
                <a:gd name="T7" fmla="*/ 0 h 57"/>
                <a:gd name="T8" fmla="*/ 20 w 71"/>
                <a:gd name="T9" fmla="*/ 0 h 57"/>
                <a:gd name="T10" fmla="*/ 13 w 71"/>
                <a:gd name="T11" fmla="*/ 1 h 57"/>
                <a:gd name="T12" fmla="*/ 7 w 71"/>
                <a:gd name="T13" fmla="*/ 3 h 57"/>
                <a:gd name="T14" fmla="*/ 2 w 71"/>
                <a:gd name="T15" fmla="*/ 7 h 57"/>
                <a:gd name="T16" fmla="*/ 0 w 71"/>
                <a:gd name="T17" fmla="*/ 12 h 57"/>
                <a:gd name="T18" fmla="*/ 3 w 71"/>
                <a:gd name="T19" fmla="*/ 21 h 57"/>
                <a:gd name="T20" fmla="*/ 8 w 71"/>
                <a:gd name="T21" fmla="*/ 27 h 57"/>
                <a:gd name="T22" fmla="*/ 14 w 71"/>
                <a:gd name="T23" fmla="*/ 28 h 57"/>
                <a:gd name="T24" fmla="*/ 20 w 71"/>
                <a:gd name="T25" fmla="*/ 26 h 57"/>
                <a:gd name="T26" fmla="*/ 25 w 71"/>
                <a:gd name="T27" fmla="*/ 22 h 57"/>
                <a:gd name="T28" fmla="*/ 29 w 71"/>
                <a:gd name="T29" fmla="*/ 16 h 57"/>
                <a:gd name="T30" fmla="*/ 32 w 71"/>
                <a:gd name="T31" fmla="*/ 11 h 57"/>
                <a:gd name="T32" fmla="*/ 35 w 71"/>
                <a:gd name="T33" fmla="*/ 7 h 57"/>
                <a:gd name="T34" fmla="*/ 36 w 71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Freeform 25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6 w 52"/>
                <a:gd name="T1" fmla="*/ 0 h 73"/>
                <a:gd name="T2" fmla="*/ 10 w 52"/>
                <a:gd name="T3" fmla="*/ 0 h 73"/>
                <a:gd name="T4" fmla="*/ 9 w 52"/>
                <a:gd name="T5" fmla="*/ 2 h 73"/>
                <a:gd name="T6" fmla="*/ 7 w 52"/>
                <a:gd name="T7" fmla="*/ 6 h 73"/>
                <a:gd name="T8" fmla="*/ 4 w 52"/>
                <a:gd name="T9" fmla="*/ 11 h 73"/>
                <a:gd name="T10" fmla="*/ 1 w 52"/>
                <a:gd name="T11" fmla="*/ 18 h 73"/>
                <a:gd name="T12" fmla="*/ 0 w 52"/>
                <a:gd name="T13" fmla="*/ 25 h 73"/>
                <a:gd name="T14" fmla="*/ 1 w 52"/>
                <a:gd name="T15" fmla="*/ 30 h 73"/>
                <a:gd name="T16" fmla="*/ 5 w 52"/>
                <a:gd name="T17" fmla="*/ 34 h 73"/>
                <a:gd name="T18" fmla="*/ 13 w 52"/>
                <a:gd name="T19" fmla="*/ 36 h 73"/>
                <a:gd name="T20" fmla="*/ 21 w 52"/>
                <a:gd name="T21" fmla="*/ 34 h 73"/>
                <a:gd name="T22" fmla="*/ 25 w 52"/>
                <a:gd name="T23" fmla="*/ 30 h 73"/>
                <a:gd name="T24" fmla="*/ 26 w 52"/>
                <a:gd name="T25" fmla="*/ 25 h 73"/>
                <a:gd name="T26" fmla="*/ 25 w 52"/>
                <a:gd name="T27" fmla="*/ 18 h 73"/>
                <a:gd name="T28" fmla="*/ 23 w 52"/>
                <a:gd name="T29" fmla="*/ 11 h 73"/>
                <a:gd name="T30" fmla="*/ 20 w 52"/>
                <a:gd name="T31" fmla="*/ 6 h 73"/>
                <a:gd name="T32" fmla="*/ 17 w 52"/>
                <a:gd name="T33" fmla="*/ 2 h 73"/>
                <a:gd name="T34" fmla="*/ 16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26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0 w 71"/>
                <a:gd name="T3" fmla="*/ 5 h 57"/>
                <a:gd name="T4" fmla="*/ 1 w 71"/>
                <a:gd name="T5" fmla="*/ 7 h 57"/>
                <a:gd name="T6" fmla="*/ 4 w 71"/>
                <a:gd name="T7" fmla="*/ 11 h 57"/>
                <a:gd name="T8" fmla="*/ 7 w 71"/>
                <a:gd name="T9" fmla="*/ 16 h 57"/>
                <a:gd name="T10" fmla="*/ 12 w 71"/>
                <a:gd name="T11" fmla="*/ 22 h 57"/>
                <a:gd name="T12" fmla="*/ 16 w 71"/>
                <a:gd name="T13" fmla="*/ 26 h 57"/>
                <a:gd name="T14" fmla="*/ 22 w 71"/>
                <a:gd name="T15" fmla="*/ 28 h 57"/>
                <a:gd name="T16" fmla="*/ 28 w 71"/>
                <a:gd name="T17" fmla="*/ 27 h 57"/>
                <a:gd name="T18" fmla="*/ 33 w 71"/>
                <a:gd name="T19" fmla="*/ 21 h 57"/>
                <a:gd name="T20" fmla="*/ 36 w 71"/>
                <a:gd name="T21" fmla="*/ 12 h 57"/>
                <a:gd name="T22" fmla="*/ 34 w 71"/>
                <a:gd name="T23" fmla="*/ 7 h 57"/>
                <a:gd name="T24" fmla="*/ 30 w 71"/>
                <a:gd name="T25" fmla="*/ 3 h 57"/>
                <a:gd name="T26" fmla="*/ 23 w 71"/>
                <a:gd name="T27" fmla="*/ 1 h 57"/>
                <a:gd name="T28" fmla="*/ 16 w 71"/>
                <a:gd name="T29" fmla="*/ 0 h 57"/>
                <a:gd name="T30" fmla="*/ 10 w 71"/>
                <a:gd name="T31" fmla="*/ 0 h 57"/>
                <a:gd name="T32" fmla="*/ 5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Freeform 27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23 h 57"/>
                <a:gd name="T2" fmla="*/ 3 w 71"/>
                <a:gd name="T3" fmla="*/ 28 h 57"/>
                <a:gd name="T4" fmla="*/ 5 w 71"/>
                <a:gd name="T5" fmla="*/ 28 h 57"/>
                <a:gd name="T6" fmla="*/ 10 w 71"/>
                <a:gd name="T7" fmla="*/ 28 h 57"/>
                <a:gd name="T8" fmla="*/ 16 w 71"/>
                <a:gd name="T9" fmla="*/ 28 h 57"/>
                <a:gd name="T10" fmla="*/ 23 w 71"/>
                <a:gd name="T11" fmla="*/ 27 h 57"/>
                <a:gd name="T12" fmla="*/ 30 w 71"/>
                <a:gd name="T13" fmla="*/ 25 h 57"/>
                <a:gd name="T14" fmla="*/ 34 w 71"/>
                <a:gd name="T15" fmla="*/ 21 h 57"/>
                <a:gd name="T16" fmla="*/ 36 w 71"/>
                <a:gd name="T17" fmla="*/ 16 h 57"/>
                <a:gd name="T18" fmla="*/ 33 w 71"/>
                <a:gd name="T19" fmla="*/ 8 h 57"/>
                <a:gd name="T20" fmla="*/ 28 w 71"/>
                <a:gd name="T21" fmla="*/ 2 h 57"/>
                <a:gd name="T22" fmla="*/ 22 w 71"/>
                <a:gd name="T23" fmla="*/ 0 h 57"/>
                <a:gd name="T24" fmla="*/ 16 w 71"/>
                <a:gd name="T25" fmla="*/ 2 h 57"/>
                <a:gd name="T26" fmla="*/ 12 w 71"/>
                <a:gd name="T27" fmla="*/ 6 h 57"/>
                <a:gd name="T28" fmla="*/ 7 w 71"/>
                <a:gd name="T29" fmla="*/ 11 h 57"/>
                <a:gd name="T30" fmla="*/ 4 w 71"/>
                <a:gd name="T31" fmla="*/ 17 h 57"/>
                <a:gd name="T32" fmla="*/ 1 w 71"/>
                <a:gd name="T33" fmla="*/ 21 h 57"/>
                <a:gd name="T34" fmla="*/ 0 w 71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Freeform 28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4 w 24"/>
                <a:gd name="T3" fmla="*/ 12 h 24"/>
                <a:gd name="T4" fmla="*/ 2 w 24"/>
                <a:gd name="T5" fmla="*/ 10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4 h 24"/>
                <a:gd name="T12" fmla="*/ 2 w 24"/>
                <a:gd name="T13" fmla="*/ 2 h 24"/>
                <a:gd name="T14" fmla="*/ 4 w 24"/>
                <a:gd name="T15" fmla="*/ 1 h 24"/>
                <a:gd name="T16" fmla="*/ 6 w 24"/>
                <a:gd name="T17" fmla="*/ 0 h 24"/>
                <a:gd name="T18" fmla="*/ 8 w 24"/>
                <a:gd name="T19" fmla="*/ 1 h 24"/>
                <a:gd name="T20" fmla="*/ 10 w 24"/>
                <a:gd name="T21" fmla="*/ 2 h 24"/>
                <a:gd name="T22" fmla="*/ 12 w 24"/>
                <a:gd name="T23" fmla="*/ 4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0 h 24"/>
                <a:gd name="T30" fmla="*/ 8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Freeform 29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Freeform 3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Freeform 31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2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8 h 58"/>
                <a:gd name="T20" fmla="*/ 0 w 71"/>
                <a:gd name="T21" fmla="*/ 16 h 58"/>
                <a:gd name="T22" fmla="*/ 2 w 71"/>
                <a:gd name="T23" fmla="*/ 22 h 58"/>
                <a:gd name="T24" fmla="*/ 7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7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32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7 w 72"/>
                <a:gd name="T1" fmla="*/ 5 h 56"/>
                <a:gd name="T2" fmla="*/ 34 w 72"/>
                <a:gd name="T3" fmla="*/ 0 h 56"/>
                <a:gd name="T4" fmla="*/ 32 w 72"/>
                <a:gd name="T5" fmla="*/ 0 h 56"/>
                <a:gd name="T6" fmla="*/ 27 w 72"/>
                <a:gd name="T7" fmla="*/ 0 h 56"/>
                <a:gd name="T8" fmla="*/ 21 w 72"/>
                <a:gd name="T9" fmla="*/ 0 h 56"/>
                <a:gd name="T10" fmla="*/ 13 w 72"/>
                <a:gd name="T11" fmla="*/ 1 h 56"/>
                <a:gd name="T12" fmla="*/ 7 w 72"/>
                <a:gd name="T13" fmla="*/ 4 h 56"/>
                <a:gd name="T14" fmla="*/ 2 w 72"/>
                <a:gd name="T15" fmla="*/ 8 h 56"/>
                <a:gd name="T16" fmla="*/ 0 w 72"/>
                <a:gd name="T17" fmla="*/ 13 h 56"/>
                <a:gd name="T18" fmla="*/ 3 w 72"/>
                <a:gd name="T19" fmla="*/ 21 h 56"/>
                <a:gd name="T20" fmla="*/ 9 w 72"/>
                <a:gd name="T21" fmla="*/ 27 h 56"/>
                <a:gd name="T22" fmla="*/ 15 w 72"/>
                <a:gd name="T23" fmla="*/ 28 h 56"/>
                <a:gd name="T24" fmla="*/ 20 w 72"/>
                <a:gd name="T25" fmla="*/ 27 h 56"/>
                <a:gd name="T26" fmla="*/ 25 w 72"/>
                <a:gd name="T27" fmla="*/ 22 h 56"/>
                <a:gd name="T28" fmla="*/ 30 w 72"/>
                <a:gd name="T29" fmla="*/ 17 h 56"/>
                <a:gd name="T30" fmla="*/ 34 w 72"/>
                <a:gd name="T31" fmla="*/ 11 h 56"/>
                <a:gd name="T32" fmla="*/ 36 w 72"/>
                <a:gd name="T33" fmla="*/ 7 h 56"/>
                <a:gd name="T34" fmla="*/ 37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Freeform 33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6 w 53"/>
                <a:gd name="T1" fmla="*/ 0 h 72"/>
                <a:gd name="T2" fmla="*/ 10 w 53"/>
                <a:gd name="T3" fmla="*/ 0 h 72"/>
                <a:gd name="T4" fmla="*/ 9 w 53"/>
                <a:gd name="T5" fmla="*/ 2 h 72"/>
                <a:gd name="T6" fmla="*/ 6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3 w 53"/>
                <a:gd name="T19" fmla="*/ 37 h 72"/>
                <a:gd name="T20" fmla="*/ 21 w 53"/>
                <a:gd name="T21" fmla="*/ 35 h 72"/>
                <a:gd name="T22" fmla="*/ 25 w 53"/>
                <a:gd name="T23" fmla="*/ 31 h 72"/>
                <a:gd name="T24" fmla="*/ 26 w 53"/>
                <a:gd name="T25" fmla="*/ 25 h 72"/>
                <a:gd name="T26" fmla="*/ 25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7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Freeform 34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3 w 71"/>
                <a:gd name="T1" fmla="*/ 0 h 56"/>
                <a:gd name="T2" fmla="*/ 0 w 71"/>
                <a:gd name="T3" fmla="*/ 5 h 56"/>
                <a:gd name="T4" fmla="*/ 1 w 71"/>
                <a:gd name="T5" fmla="*/ 7 h 56"/>
                <a:gd name="T6" fmla="*/ 4 w 71"/>
                <a:gd name="T7" fmla="*/ 11 h 56"/>
                <a:gd name="T8" fmla="*/ 7 w 71"/>
                <a:gd name="T9" fmla="*/ 17 h 56"/>
                <a:gd name="T10" fmla="*/ 12 w 71"/>
                <a:gd name="T11" fmla="*/ 22 h 56"/>
                <a:gd name="T12" fmla="*/ 16 w 71"/>
                <a:gd name="T13" fmla="*/ 27 h 56"/>
                <a:gd name="T14" fmla="*/ 22 w 71"/>
                <a:gd name="T15" fmla="*/ 28 h 56"/>
                <a:gd name="T16" fmla="*/ 28 w 71"/>
                <a:gd name="T17" fmla="*/ 27 h 56"/>
                <a:gd name="T18" fmla="*/ 33 w 71"/>
                <a:gd name="T19" fmla="*/ 21 h 56"/>
                <a:gd name="T20" fmla="*/ 36 w 71"/>
                <a:gd name="T21" fmla="*/ 13 h 56"/>
                <a:gd name="T22" fmla="*/ 34 w 71"/>
                <a:gd name="T23" fmla="*/ 8 h 56"/>
                <a:gd name="T24" fmla="*/ 30 w 71"/>
                <a:gd name="T25" fmla="*/ 4 h 56"/>
                <a:gd name="T26" fmla="*/ 23 w 71"/>
                <a:gd name="T27" fmla="*/ 1 h 56"/>
                <a:gd name="T28" fmla="*/ 16 w 71"/>
                <a:gd name="T29" fmla="*/ 0 h 56"/>
                <a:gd name="T30" fmla="*/ 10 w 71"/>
                <a:gd name="T31" fmla="*/ 0 h 56"/>
                <a:gd name="T32" fmla="*/ 5 w 71"/>
                <a:gd name="T33" fmla="*/ 0 h 56"/>
                <a:gd name="T34" fmla="*/ 3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Freeform 35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23 h 57"/>
                <a:gd name="T2" fmla="*/ 3 w 72"/>
                <a:gd name="T3" fmla="*/ 28 h 57"/>
                <a:gd name="T4" fmla="*/ 5 w 72"/>
                <a:gd name="T5" fmla="*/ 28 h 57"/>
                <a:gd name="T6" fmla="*/ 10 w 72"/>
                <a:gd name="T7" fmla="*/ 28 h 57"/>
                <a:gd name="T8" fmla="*/ 16 w 72"/>
                <a:gd name="T9" fmla="*/ 28 h 57"/>
                <a:gd name="T10" fmla="*/ 24 w 72"/>
                <a:gd name="T11" fmla="*/ 27 h 57"/>
                <a:gd name="T12" fmla="*/ 31 w 72"/>
                <a:gd name="T13" fmla="*/ 25 h 57"/>
                <a:gd name="T14" fmla="*/ 35 w 72"/>
                <a:gd name="T15" fmla="*/ 21 h 57"/>
                <a:gd name="T16" fmla="*/ 37 w 72"/>
                <a:gd name="T17" fmla="*/ 15 h 57"/>
                <a:gd name="T18" fmla="*/ 34 w 72"/>
                <a:gd name="T19" fmla="*/ 8 h 57"/>
                <a:gd name="T20" fmla="*/ 28 w 72"/>
                <a:gd name="T21" fmla="*/ 2 h 57"/>
                <a:gd name="T22" fmla="*/ 23 w 72"/>
                <a:gd name="T23" fmla="*/ 0 h 57"/>
                <a:gd name="T24" fmla="*/ 17 w 72"/>
                <a:gd name="T25" fmla="*/ 2 h 57"/>
                <a:gd name="T26" fmla="*/ 12 w 72"/>
                <a:gd name="T27" fmla="*/ 6 h 57"/>
                <a:gd name="T28" fmla="*/ 7 w 72"/>
                <a:gd name="T29" fmla="*/ 11 h 57"/>
                <a:gd name="T30" fmla="*/ 4 w 72"/>
                <a:gd name="T31" fmla="*/ 17 h 57"/>
                <a:gd name="T32" fmla="*/ 1 w 72"/>
                <a:gd name="T33" fmla="*/ 21 h 57"/>
                <a:gd name="T34" fmla="*/ 0 w 72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Freeform 36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6 w 23"/>
                <a:gd name="T1" fmla="*/ 12 h 24"/>
                <a:gd name="T2" fmla="*/ 3 w 23"/>
                <a:gd name="T3" fmla="*/ 12 h 24"/>
                <a:gd name="T4" fmla="*/ 2 w 23"/>
                <a:gd name="T5" fmla="*/ 10 h 24"/>
                <a:gd name="T6" fmla="*/ 0 w 23"/>
                <a:gd name="T7" fmla="*/ 9 h 24"/>
                <a:gd name="T8" fmla="*/ 0 w 23"/>
                <a:gd name="T9" fmla="*/ 6 h 24"/>
                <a:gd name="T10" fmla="*/ 0 w 23"/>
                <a:gd name="T11" fmla="*/ 4 h 24"/>
                <a:gd name="T12" fmla="*/ 2 w 23"/>
                <a:gd name="T13" fmla="*/ 2 h 24"/>
                <a:gd name="T14" fmla="*/ 3 w 23"/>
                <a:gd name="T15" fmla="*/ 1 h 24"/>
                <a:gd name="T16" fmla="*/ 6 w 23"/>
                <a:gd name="T17" fmla="*/ 0 h 24"/>
                <a:gd name="T18" fmla="*/ 8 w 23"/>
                <a:gd name="T19" fmla="*/ 1 h 24"/>
                <a:gd name="T20" fmla="*/ 10 w 23"/>
                <a:gd name="T21" fmla="*/ 2 h 24"/>
                <a:gd name="T22" fmla="*/ 11 w 23"/>
                <a:gd name="T23" fmla="*/ 4 h 24"/>
                <a:gd name="T24" fmla="*/ 11 w 23"/>
                <a:gd name="T25" fmla="*/ 6 h 24"/>
                <a:gd name="T26" fmla="*/ 11 w 23"/>
                <a:gd name="T27" fmla="*/ 9 h 24"/>
                <a:gd name="T28" fmla="*/ 10 w 23"/>
                <a:gd name="T29" fmla="*/ 10 h 24"/>
                <a:gd name="T30" fmla="*/ 8 w 23"/>
                <a:gd name="T31" fmla="*/ 12 h 24"/>
                <a:gd name="T32" fmla="*/ 6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Freeform 37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6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4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4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Freeform 3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6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4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4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Freeform 39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32 w 72"/>
                <a:gd name="T1" fmla="*/ 28 h 58"/>
                <a:gd name="T2" fmla="*/ 35 w 72"/>
                <a:gd name="T3" fmla="*/ 23 h 58"/>
                <a:gd name="T4" fmla="*/ 35 w 72"/>
                <a:gd name="T5" fmla="*/ 21 h 58"/>
                <a:gd name="T6" fmla="*/ 32 w 72"/>
                <a:gd name="T7" fmla="*/ 17 h 58"/>
                <a:gd name="T8" fmla="*/ 28 w 72"/>
                <a:gd name="T9" fmla="*/ 12 h 58"/>
                <a:gd name="T10" fmla="*/ 24 w 72"/>
                <a:gd name="T11" fmla="*/ 7 h 58"/>
                <a:gd name="T12" fmla="*/ 19 w 72"/>
                <a:gd name="T13" fmla="*/ 2 h 58"/>
                <a:gd name="T14" fmla="*/ 14 w 72"/>
                <a:gd name="T15" fmla="*/ 0 h 58"/>
                <a:gd name="T16" fmla="*/ 8 w 72"/>
                <a:gd name="T17" fmla="*/ 1 h 58"/>
                <a:gd name="T18" fmla="*/ 3 w 72"/>
                <a:gd name="T19" fmla="*/ 7 h 58"/>
                <a:gd name="T20" fmla="*/ 0 w 72"/>
                <a:gd name="T21" fmla="*/ 15 h 58"/>
                <a:gd name="T22" fmla="*/ 2 w 72"/>
                <a:gd name="T23" fmla="*/ 21 h 58"/>
                <a:gd name="T24" fmla="*/ 6 w 72"/>
                <a:gd name="T25" fmla="*/ 25 h 58"/>
                <a:gd name="T26" fmla="*/ 13 w 72"/>
                <a:gd name="T27" fmla="*/ 27 h 58"/>
                <a:gd name="T28" fmla="*/ 19 w 72"/>
                <a:gd name="T29" fmla="*/ 28 h 58"/>
                <a:gd name="T30" fmla="*/ 25 w 72"/>
                <a:gd name="T31" fmla="*/ 28 h 58"/>
                <a:gd name="T32" fmla="*/ 31 w 72"/>
                <a:gd name="T33" fmla="*/ 28 h 58"/>
                <a:gd name="T34" fmla="*/ 32 w 72"/>
                <a:gd name="T35" fmla="*/ 2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Freeform 40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35 w 72"/>
                <a:gd name="T1" fmla="*/ 5 h 56"/>
                <a:gd name="T2" fmla="*/ 32 w 72"/>
                <a:gd name="T3" fmla="*/ 0 h 56"/>
                <a:gd name="T4" fmla="*/ 31 w 72"/>
                <a:gd name="T5" fmla="*/ 0 h 56"/>
                <a:gd name="T6" fmla="*/ 26 w 72"/>
                <a:gd name="T7" fmla="*/ 0 h 56"/>
                <a:gd name="T8" fmla="*/ 19 w 72"/>
                <a:gd name="T9" fmla="*/ 0 h 56"/>
                <a:gd name="T10" fmla="*/ 13 w 72"/>
                <a:gd name="T11" fmla="*/ 1 h 56"/>
                <a:gd name="T12" fmla="*/ 6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8 w 72"/>
                <a:gd name="T21" fmla="*/ 27 h 56"/>
                <a:gd name="T22" fmla="*/ 14 w 72"/>
                <a:gd name="T23" fmla="*/ 29 h 56"/>
                <a:gd name="T24" fmla="*/ 19 w 72"/>
                <a:gd name="T25" fmla="*/ 27 h 56"/>
                <a:gd name="T26" fmla="*/ 24 w 72"/>
                <a:gd name="T27" fmla="*/ 23 h 56"/>
                <a:gd name="T28" fmla="*/ 28 w 72"/>
                <a:gd name="T29" fmla="*/ 17 h 56"/>
                <a:gd name="T30" fmla="*/ 32 w 72"/>
                <a:gd name="T31" fmla="*/ 11 h 56"/>
                <a:gd name="T32" fmla="*/ 35 w 72"/>
                <a:gd name="T33" fmla="*/ 7 h 56"/>
                <a:gd name="T34" fmla="*/ 35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Freeform 41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6 w 53"/>
                <a:gd name="T1" fmla="*/ 0 h 72"/>
                <a:gd name="T2" fmla="*/ 11 w 53"/>
                <a:gd name="T3" fmla="*/ 0 h 72"/>
                <a:gd name="T4" fmla="*/ 10 w 53"/>
                <a:gd name="T5" fmla="*/ 2 h 72"/>
                <a:gd name="T6" fmla="*/ 7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4 w 53"/>
                <a:gd name="T19" fmla="*/ 37 h 72"/>
                <a:gd name="T20" fmla="*/ 22 w 53"/>
                <a:gd name="T21" fmla="*/ 35 h 72"/>
                <a:gd name="T22" fmla="*/ 26 w 53"/>
                <a:gd name="T23" fmla="*/ 31 h 72"/>
                <a:gd name="T24" fmla="*/ 27 w 53"/>
                <a:gd name="T25" fmla="*/ 25 h 72"/>
                <a:gd name="T26" fmla="*/ 26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8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Freeform 42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3 w 72"/>
                <a:gd name="T1" fmla="*/ 0 h 57"/>
                <a:gd name="T2" fmla="*/ 0 w 72"/>
                <a:gd name="T3" fmla="*/ 5 h 57"/>
                <a:gd name="T4" fmla="*/ 0 w 72"/>
                <a:gd name="T5" fmla="*/ 7 h 57"/>
                <a:gd name="T6" fmla="*/ 3 w 72"/>
                <a:gd name="T7" fmla="*/ 11 h 57"/>
                <a:gd name="T8" fmla="*/ 7 w 72"/>
                <a:gd name="T9" fmla="*/ 17 h 57"/>
                <a:gd name="T10" fmla="*/ 11 w 72"/>
                <a:gd name="T11" fmla="*/ 22 h 57"/>
                <a:gd name="T12" fmla="*/ 16 w 72"/>
                <a:gd name="T13" fmla="*/ 27 h 57"/>
                <a:gd name="T14" fmla="*/ 21 w 72"/>
                <a:gd name="T15" fmla="*/ 29 h 57"/>
                <a:gd name="T16" fmla="*/ 27 w 72"/>
                <a:gd name="T17" fmla="*/ 28 h 57"/>
                <a:gd name="T18" fmla="*/ 32 w 72"/>
                <a:gd name="T19" fmla="*/ 21 h 57"/>
                <a:gd name="T20" fmla="*/ 35 w 72"/>
                <a:gd name="T21" fmla="*/ 13 h 57"/>
                <a:gd name="T22" fmla="*/ 33 w 72"/>
                <a:gd name="T23" fmla="*/ 8 h 57"/>
                <a:gd name="T24" fmla="*/ 29 w 72"/>
                <a:gd name="T25" fmla="*/ 4 h 57"/>
                <a:gd name="T26" fmla="*/ 22 w 72"/>
                <a:gd name="T27" fmla="*/ 1 h 57"/>
                <a:gd name="T28" fmla="*/ 16 w 72"/>
                <a:gd name="T29" fmla="*/ 0 h 57"/>
                <a:gd name="T30" fmla="*/ 10 w 72"/>
                <a:gd name="T31" fmla="*/ 0 h 57"/>
                <a:gd name="T32" fmla="*/ 4 w 72"/>
                <a:gd name="T33" fmla="*/ 0 h 57"/>
                <a:gd name="T34" fmla="*/ 3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Freeform 43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4 h 58"/>
                <a:gd name="T2" fmla="*/ 3 w 72"/>
                <a:gd name="T3" fmla="*/ 29 h 58"/>
                <a:gd name="T4" fmla="*/ 4 w 72"/>
                <a:gd name="T5" fmla="*/ 29 h 58"/>
                <a:gd name="T6" fmla="*/ 10 w 72"/>
                <a:gd name="T7" fmla="*/ 29 h 58"/>
                <a:gd name="T8" fmla="*/ 16 w 72"/>
                <a:gd name="T9" fmla="*/ 29 h 58"/>
                <a:gd name="T10" fmla="*/ 22 w 72"/>
                <a:gd name="T11" fmla="*/ 28 h 58"/>
                <a:gd name="T12" fmla="*/ 29 w 72"/>
                <a:gd name="T13" fmla="*/ 26 h 58"/>
                <a:gd name="T14" fmla="*/ 33 w 72"/>
                <a:gd name="T15" fmla="*/ 22 h 58"/>
                <a:gd name="T16" fmla="*/ 35 w 72"/>
                <a:gd name="T17" fmla="*/ 16 h 58"/>
                <a:gd name="T18" fmla="*/ 32 w 72"/>
                <a:gd name="T19" fmla="*/ 8 h 58"/>
                <a:gd name="T20" fmla="*/ 27 w 72"/>
                <a:gd name="T21" fmla="*/ 2 h 58"/>
                <a:gd name="T22" fmla="*/ 21 w 72"/>
                <a:gd name="T23" fmla="*/ 0 h 58"/>
                <a:gd name="T24" fmla="*/ 16 w 72"/>
                <a:gd name="T25" fmla="*/ 3 h 58"/>
                <a:gd name="T26" fmla="*/ 11 w 72"/>
                <a:gd name="T27" fmla="*/ 7 h 58"/>
                <a:gd name="T28" fmla="*/ 7 w 72"/>
                <a:gd name="T29" fmla="*/ 12 h 58"/>
                <a:gd name="T30" fmla="*/ 3 w 72"/>
                <a:gd name="T31" fmla="*/ 18 h 58"/>
                <a:gd name="T32" fmla="*/ 0 w 72"/>
                <a:gd name="T33" fmla="*/ 22 h 58"/>
                <a:gd name="T34" fmla="*/ 0 w 72"/>
                <a:gd name="T35" fmla="*/ 2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Freeform 44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72 w 144"/>
                <a:gd name="T1" fmla="*/ 0 h 167"/>
                <a:gd name="T2" fmla="*/ 72 w 144"/>
                <a:gd name="T3" fmla="*/ 14 h 167"/>
                <a:gd name="T4" fmla="*/ 69 w 144"/>
                <a:gd name="T5" fmla="*/ 29 h 167"/>
                <a:gd name="T6" fmla="*/ 65 w 144"/>
                <a:gd name="T7" fmla="*/ 42 h 167"/>
                <a:gd name="T8" fmla="*/ 58 w 144"/>
                <a:gd name="T9" fmla="*/ 56 h 167"/>
                <a:gd name="T10" fmla="*/ 50 w 144"/>
                <a:gd name="T11" fmla="*/ 68 h 167"/>
                <a:gd name="T12" fmla="*/ 41 w 144"/>
                <a:gd name="T13" fmla="*/ 76 h 167"/>
                <a:gd name="T14" fmla="*/ 30 w 144"/>
                <a:gd name="T15" fmla="*/ 82 h 167"/>
                <a:gd name="T16" fmla="*/ 18 w 144"/>
                <a:gd name="T17" fmla="*/ 84 h 167"/>
                <a:gd name="T18" fmla="*/ 8 w 144"/>
                <a:gd name="T19" fmla="*/ 82 h 167"/>
                <a:gd name="T20" fmla="*/ 3 w 144"/>
                <a:gd name="T21" fmla="*/ 76 h 167"/>
                <a:gd name="T22" fmla="*/ 0 w 144"/>
                <a:gd name="T23" fmla="*/ 70 h 167"/>
                <a:gd name="T24" fmla="*/ 1 w 144"/>
                <a:gd name="T25" fmla="*/ 62 h 167"/>
                <a:gd name="T26" fmla="*/ 6 w 144"/>
                <a:gd name="T27" fmla="*/ 55 h 167"/>
                <a:gd name="T28" fmla="*/ 12 w 144"/>
                <a:gd name="T29" fmla="*/ 48 h 167"/>
                <a:gd name="T30" fmla="*/ 21 w 144"/>
                <a:gd name="T31" fmla="*/ 43 h 167"/>
                <a:gd name="T32" fmla="*/ 31 w 144"/>
                <a:gd name="T33" fmla="*/ 41 h 167"/>
                <a:gd name="T34" fmla="*/ 40 w 144"/>
                <a:gd name="T35" fmla="*/ 40 h 167"/>
                <a:gd name="T36" fmla="*/ 48 w 144"/>
                <a:gd name="T37" fmla="*/ 35 h 167"/>
                <a:gd name="T38" fmla="*/ 54 w 144"/>
                <a:gd name="T39" fmla="*/ 29 h 167"/>
                <a:gd name="T40" fmla="*/ 61 w 144"/>
                <a:gd name="T41" fmla="*/ 21 h 167"/>
                <a:gd name="T42" fmla="*/ 65 w 144"/>
                <a:gd name="T43" fmla="*/ 13 h 167"/>
                <a:gd name="T44" fmla="*/ 69 w 144"/>
                <a:gd name="T45" fmla="*/ 7 h 167"/>
                <a:gd name="T46" fmla="*/ 72 w 144"/>
                <a:gd name="T47" fmla="*/ 2 h 167"/>
                <a:gd name="T48" fmla="*/ 7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Freeform 45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02 w 204"/>
                <a:gd name="T1" fmla="*/ 0 h 82"/>
                <a:gd name="T2" fmla="*/ 98 w 204"/>
                <a:gd name="T3" fmla="*/ 5 h 82"/>
                <a:gd name="T4" fmla="*/ 94 w 204"/>
                <a:gd name="T5" fmla="*/ 10 h 82"/>
                <a:gd name="T6" fmla="*/ 88 w 204"/>
                <a:gd name="T7" fmla="*/ 15 h 82"/>
                <a:gd name="T8" fmla="*/ 83 w 204"/>
                <a:gd name="T9" fmla="*/ 20 h 82"/>
                <a:gd name="T10" fmla="*/ 76 w 204"/>
                <a:gd name="T11" fmla="*/ 24 h 82"/>
                <a:gd name="T12" fmla="*/ 70 w 204"/>
                <a:gd name="T13" fmla="*/ 28 h 82"/>
                <a:gd name="T14" fmla="*/ 64 w 204"/>
                <a:gd name="T15" fmla="*/ 32 h 82"/>
                <a:gd name="T16" fmla="*/ 57 w 204"/>
                <a:gd name="T17" fmla="*/ 34 h 82"/>
                <a:gd name="T18" fmla="*/ 50 w 204"/>
                <a:gd name="T19" fmla="*/ 37 h 82"/>
                <a:gd name="T20" fmla="*/ 44 w 204"/>
                <a:gd name="T21" fmla="*/ 39 h 82"/>
                <a:gd name="T22" fmla="*/ 37 w 204"/>
                <a:gd name="T23" fmla="*/ 40 h 82"/>
                <a:gd name="T24" fmla="*/ 31 w 204"/>
                <a:gd name="T25" fmla="*/ 40 h 82"/>
                <a:gd name="T26" fmla="*/ 24 w 204"/>
                <a:gd name="T27" fmla="*/ 40 h 82"/>
                <a:gd name="T28" fmla="*/ 19 w 204"/>
                <a:gd name="T29" fmla="*/ 38 h 82"/>
                <a:gd name="T30" fmla="*/ 13 w 204"/>
                <a:gd name="T31" fmla="*/ 35 h 82"/>
                <a:gd name="T32" fmla="*/ 8 w 204"/>
                <a:gd name="T33" fmla="*/ 32 h 82"/>
                <a:gd name="T34" fmla="*/ 1 w 204"/>
                <a:gd name="T35" fmla="*/ 23 h 82"/>
                <a:gd name="T36" fmla="*/ 0 w 204"/>
                <a:gd name="T37" fmla="*/ 16 h 82"/>
                <a:gd name="T38" fmla="*/ 3 w 204"/>
                <a:gd name="T39" fmla="*/ 10 h 82"/>
                <a:gd name="T40" fmla="*/ 9 w 204"/>
                <a:gd name="T41" fmla="*/ 5 h 82"/>
                <a:gd name="T42" fmla="*/ 17 w 204"/>
                <a:gd name="T43" fmla="*/ 1 h 82"/>
                <a:gd name="T44" fmla="*/ 26 w 204"/>
                <a:gd name="T45" fmla="*/ 0 h 82"/>
                <a:gd name="T46" fmla="*/ 36 w 204"/>
                <a:gd name="T47" fmla="*/ 2 h 82"/>
                <a:gd name="T48" fmla="*/ 45 w 204"/>
                <a:gd name="T49" fmla="*/ 7 h 82"/>
                <a:gd name="T50" fmla="*/ 53 w 204"/>
                <a:gd name="T51" fmla="*/ 11 h 82"/>
                <a:gd name="T52" fmla="*/ 62 w 204"/>
                <a:gd name="T53" fmla="*/ 12 h 82"/>
                <a:gd name="T54" fmla="*/ 71 w 204"/>
                <a:gd name="T55" fmla="*/ 11 h 82"/>
                <a:gd name="T56" fmla="*/ 80 w 204"/>
                <a:gd name="T57" fmla="*/ 8 h 82"/>
                <a:gd name="T58" fmla="*/ 89 w 204"/>
                <a:gd name="T59" fmla="*/ 6 h 82"/>
                <a:gd name="T60" fmla="*/ 96 w 204"/>
                <a:gd name="T61" fmla="*/ 3 h 82"/>
                <a:gd name="T62" fmla="*/ 100 w 204"/>
                <a:gd name="T63" fmla="*/ 1 h 82"/>
                <a:gd name="T64" fmla="*/ 10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Freeform 46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2 w 84"/>
                <a:gd name="T1" fmla="*/ 0 h 208"/>
                <a:gd name="T2" fmla="*/ 21 w 84"/>
                <a:gd name="T3" fmla="*/ 11 h 208"/>
                <a:gd name="T4" fmla="*/ 30 w 84"/>
                <a:gd name="T5" fmla="*/ 23 h 208"/>
                <a:gd name="T6" fmla="*/ 36 w 84"/>
                <a:gd name="T7" fmla="*/ 37 h 208"/>
                <a:gd name="T8" fmla="*/ 40 w 84"/>
                <a:gd name="T9" fmla="*/ 50 h 208"/>
                <a:gd name="T10" fmla="*/ 42 w 84"/>
                <a:gd name="T11" fmla="*/ 64 h 208"/>
                <a:gd name="T12" fmla="*/ 41 w 84"/>
                <a:gd name="T13" fmla="*/ 78 h 208"/>
                <a:gd name="T14" fmla="*/ 37 w 84"/>
                <a:gd name="T15" fmla="*/ 89 h 208"/>
                <a:gd name="T16" fmla="*/ 29 w 84"/>
                <a:gd name="T17" fmla="*/ 99 h 208"/>
                <a:gd name="T18" fmla="*/ 20 w 84"/>
                <a:gd name="T19" fmla="*/ 104 h 208"/>
                <a:gd name="T20" fmla="*/ 13 w 84"/>
                <a:gd name="T21" fmla="*/ 104 h 208"/>
                <a:gd name="T22" fmla="*/ 6 w 84"/>
                <a:gd name="T23" fmla="*/ 101 h 208"/>
                <a:gd name="T24" fmla="*/ 2 w 84"/>
                <a:gd name="T25" fmla="*/ 94 h 208"/>
                <a:gd name="T26" fmla="*/ 0 w 84"/>
                <a:gd name="T27" fmla="*/ 85 h 208"/>
                <a:gd name="T28" fmla="*/ 1 w 84"/>
                <a:gd name="T29" fmla="*/ 76 h 208"/>
                <a:gd name="T30" fmla="*/ 4 w 84"/>
                <a:gd name="T31" fmla="*/ 67 h 208"/>
                <a:gd name="T32" fmla="*/ 10 w 84"/>
                <a:gd name="T33" fmla="*/ 58 h 208"/>
                <a:gd name="T34" fmla="*/ 17 w 84"/>
                <a:gd name="T35" fmla="*/ 42 h 208"/>
                <a:gd name="T36" fmla="*/ 17 w 84"/>
                <a:gd name="T37" fmla="*/ 23 h 208"/>
                <a:gd name="T38" fmla="*/ 14 w 84"/>
                <a:gd name="T39" fmla="*/ 7 h 208"/>
                <a:gd name="T40" fmla="*/ 12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Freeform 47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4 w 144"/>
                <a:gd name="T3" fmla="*/ 3 h 170"/>
                <a:gd name="T4" fmla="*/ 27 w 144"/>
                <a:gd name="T5" fmla="*/ 9 h 170"/>
                <a:gd name="T6" fmla="*/ 41 w 144"/>
                <a:gd name="T7" fmla="*/ 16 h 170"/>
                <a:gd name="T8" fmla="*/ 52 w 144"/>
                <a:gd name="T9" fmla="*/ 25 h 170"/>
                <a:gd name="T10" fmla="*/ 62 w 144"/>
                <a:gd name="T11" fmla="*/ 35 h 170"/>
                <a:gd name="T12" fmla="*/ 69 w 144"/>
                <a:gd name="T13" fmla="*/ 45 h 170"/>
                <a:gd name="T14" fmla="*/ 72 w 144"/>
                <a:gd name="T15" fmla="*/ 58 h 170"/>
                <a:gd name="T16" fmla="*/ 71 w 144"/>
                <a:gd name="T17" fmla="*/ 70 h 170"/>
                <a:gd name="T18" fmla="*/ 67 w 144"/>
                <a:gd name="T19" fmla="*/ 79 h 170"/>
                <a:gd name="T20" fmla="*/ 61 w 144"/>
                <a:gd name="T21" fmla="*/ 83 h 170"/>
                <a:gd name="T22" fmla="*/ 54 w 144"/>
                <a:gd name="T23" fmla="*/ 84 h 170"/>
                <a:gd name="T24" fmla="*/ 47 w 144"/>
                <a:gd name="T25" fmla="*/ 81 h 170"/>
                <a:gd name="T26" fmla="*/ 40 w 144"/>
                <a:gd name="T27" fmla="*/ 75 h 170"/>
                <a:gd name="T28" fmla="*/ 35 w 144"/>
                <a:gd name="T29" fmla="*/ 67 h 170"/>
                <a:gd name="T30" fmla="*/ 32 w 144"/>
                <a:gd name="T31" fmla="*/ 58 h 170"/>
                <a:gd name="T32" fmla="*/ 33 w 144"/>
                <a:gd name="T33" fmla="*/ 48 h 170"/>
                <a:gd name="T34" fmla="*/ 33 w 144"/>
                <a:gd name="T35" fmla="*/ 40 h 170"/>
                <a:gd name="T36" fmla="*/ 30 w 144"/>
                <a:gd name="T37" fmla="*/ 31 h 170"/>
                <a:gd name="T38" fmla="*/ 25 w 144"/>
                <a:gd name="T39" fmla="*/ 23 h 170"/>
                <a:gd name="T40" fmla="*/ 18 w 144"/>
                <a:gd name="T41" fmla="*/ 15 h 170"/>
                <a:gd name="T42" fmla="*/ 12 w 144"/>
                <a:gd name="T43" fmla="*/ 9 h 170"/>
                <a:gd name="T44" fmla="*/ 6 w 144"/>
                <a:gd name="T45" fmla="*/ 5 h 170"/>
                <a:gd name="T46" fmla="*/ 2 w 144"/>
                <a:gd name="T47" fmla="*/ 1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Freeform 48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9 h 103"/>
                <a:gd name="T2" fmla="*/ 6 w 199"/>
                <a:gd name="T3" fmla="*/ 6 h 103"/>
                <a:gd name="T4" fmla="*/ 13 w 199"/>
                <a:gd name="T5" fmla="*/ 4 h 103"/>
                <a:gd name="T6" fmla="*/ 20 w 199"/>
                <a:gd name="T7" fmla="*/ 2 h 103"/>
                <a:gd name="T8" fmla="*/ 27 w 199"/>
                <a:gd name="T9" fmla="*/ 1 h 103"/>
                <a:gd name="T10" fmla="*/ 34 w 199"/>
                <a:gd name="T11" fmla="*/ 0 h 103"/>
                <a:gd name="T12" fmla="*/ 42 w 199"/>
                <a:gd name="T13" fmla="*/ 0 h 103"/>
                <a:gd name="T14" fmla="*/ 49 w 199"/>
                <a:gd name="T15" fmla="*/ 0 h 103"/>
                <a:gd name="T16" fmla="*/ 57 w 199"/>
                <a:gd name="T17" fmla="*/ 0 h 103"/>
                <a:gd name="T18" fmla="*/ 64 w 199"/>
                <a:gd name="T19" fmla="*/ 2 h 103"/>
                <a:gd name="T20" fmla="*/ 70 w 199"/>
                <a:gd name="T21" fmla="*/ 4 h 103"/>
                <a:gd name="T22" fmla="*/ 76 w 199"/>
                <a:gd name="T23" fmla="*/ 6 h 103"/>
                <a:gd name="T24" fmla="*/ 82 w 199"/>
                <a:gd name="T25" fmla="*/ 9 h 103"/>
                <a:gd name="T26" fmla="*/ 87 w 199"/>
                <a:gd name="T27" fmla="*/ 13 h 103"/>
                <a:gd name="T28" fmla="*/ 91 w 199"/>
                <a:gd name="T29" fmla="*/ 17 h 103"/>
                <a:gd name="T30" fmla="*/ 95 w 199"/>
                <a:gd name="T31" fmla="*/ 22 h 103"/>
                <a:gd name="T32" fmla="*/ 98 w 199"/>
                <a:gd name="T33" fmla="*/ 28 h 103"/>
                <a:gd name="T34" fmla="*/ 99 w 199"/>
                <a:gd name="T35" fmla="*/ 38 h 103"/>
                <a:gd name="T36" fmla="*/ 97 w 199"/>
                <a:gd name="T37" fmla="*/ 45 h 103"/>
                <a:gd name="T38" fmla="*/ 91 w 199"/>
                <a:gd name="T39" fmla="*/ 49 h 103"/>
                <a:gd name="T40" fmla="*/ 83 w 199"/>
                <a:gd name="T41" fmla="*/ 51 h 103"/>
                <a:gd name="T42" fmla="*/ 75 w 199"/>
                <a:gd name="T43" fmla="*/ 50 h 103"/>
                <a:gd name="T44" fmla="*/ 66 w 199"/>
                <a:gd name="T45" fmla="*/ 46 h 103"/>
                <a:gd name="T46" fmla="*/ 59 w 199"/>
                <a:gd name="T47" fmla="*/ 40 h 103"/>
                <a:gd name="T48" fmla="*/ 53 w 199"/>
                <a:gd name="T49" fmla="*/ 31 h 103"/>
                <a:gd name="T50" fmla="*/ 48 w 199"/>
                <a:gd name="T51" fmla="*/ 24 h 103"/>
                <a:gd name="T52" fmla="*/ 41 w 199"/>
                <a:gd name="T53" fmla="*/ 18 h 103"/>
                <a:gd name="T54" fmla="*/ 32 w 199"/>
                <a:gd name="T55" fmla="*/ 14 h 103"/>
                <a:gd name="T56" fmla="*/ 23 w 199"/>
                <a:gd name="T57" fmla="*/ 12 h 103"/>
                <a:gd name="T58" fmla="*/ 14 w 199"/>
                <a:gd name="T59" fmla="*/ 10 h 103"/>
                <a:gd name="T60" fmla="*/ 7 w 199"/>
                <a:gd name="T61" fmla="*/ 9 h 103"/>
                <a:gd name="T62" fmla="*/ 2 w 199"/>
                <a:gd name="T63" fmla="*/ 9 h 103"/>
                <a:gd name="T64" fmla="*/ 0 w 199"/>
                <a:gd name="T65" fmla="*/ 9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Freeform 49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47 w 107"/>
                <a:gd name="T1" fmla="*/ 0 h 195"/>
                <a:gd name="T2" fmla="*/ 51 w 107"/>
                <a:gd name="T3" fmla="*/ 13 h 195"/>
                <a:gd name="T4" fmla="*/ 53 w 107"/>
                <a:gd name="T5" fmla="*/ 28 h 195"/>
                <a:gd name="T6" fmla="*/ 53 w 107"/>
                <a:gd name="T7" fmla="*/ 43 h 195"/>
                <a:gd name="T8" fmla="*/ 52 w 107"/>
                <a:gd name="T9" fmla="*/ 57 h 195"/>
                <a:gd name="T10" fmla="*/ 48 w 107"/>
                <a:gd name="T11" fmla="*/ 71 h 195"/>
                <a:gd name="T12" fmla="*/ 41 w 107"/>
                <a:gd name="T13" fmla="*/ 82 h 195"/>
                <a:gd name="T14" fmla="*/ 33 w 107"/>
                <a:gd name="T15" fmla="*/ 92 h 195"/>
                <a:gd name="T16" fmla="*/ 22 w 107"/>
                <a:gd name="T17" fmla="*/ 97 h 195"/>
                <a:gd name="T18" fmla="*/ 12 w 107"/>
                <a:gd name="T19" fmla="*/ 98 h 195"/>
                <a:gd name="T20" fmla="*/ 5 w 107"/>
                <a:gd name="T21" fmla="*/ 95 h 195"/>
                <a:gd name="T22" fmla="*/ 1 w 107"/>
                <a:gd name="T23" fmla="*/ 89 h 195"/>
                <a:gd name="T24" fmla="*/ 0 w 107"/>
                <a:gd name="T25" fmla="*/ 81 h 195"/>
                <a:gd name="T26" fmla="*/ 1 w 107"/>
                <a:gd name="T27" fmla="*/ 73 h 195"/>
                <a:gd name="T28" fmla="*/ 6 w 107"/>
                <a:gd name="T29" fmla="*/ 64 h 195"/>
                <a:gd name="T30" fmla="*/ 12 w 107"/>
                <a:gd name="T31" fmla="*/ 57 h 195"/>
                <a:gd name="T32" fmla="*/ 21 w 107"/>
                <a:gd name="T33" fmla="*/ 52 h 195"/>
                <a:gd name="T34" fmla="*/ 29 w 107"/>
                <a:gd name="T35" fmla="*/ 47 h 195"/>
                <a:gd name="T36" fmla="*/ 34 w 107"/>
                <a:gd name="T37" fmla="*/ 40 h 195"/>
                <a:gd name="T38" fmla="*/ 39 w 107"/>
                <a:gd name="T39" fmla="*/ 32 h 195"/>
                <a:gd name="T40" fmla="*/ 43 w 107"/>
                <a:gd name="T41" fmla="*/ 23 h 195"/>
                <a:gd name="T42" fmla="*/ 45 w 107"/>
                <a:gd name="T43" fmla="*/ 14 h 195"/>
                <a:gd name="T44" fmla="*/ 46 w 107"/>
                <a:gd name="T45" fmla="*/ 7 h 195"/>
                <a:gd name="T46" fmla="*/ 47 w 107"/>
                <a:gd name="T47" fmla="*/ 2 h 195"/>
                <a:gd name="T48" fmla="*/ 47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Freeform 50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91 w 183"/>
                <a:gd name="T1" fmla="*/ 0 h 126"/>
                <a:gd name="T2" fmla="*/ 86 w 183"/>
                <a:gd name="T3" fmla="*/ 13 h 126"/>
                <a:gd name="T4" fmla="*/ 79 w 183"/>
                <a:gd name="T5" fmla="*/ 26 h 126"/>
                <a:gd name="T6" fmla="*/ 70 w 183"/>
                <a:gd name="T7" fmla="*/ 37 h 126"/>
                <a:gd name="T8" fmla="*/ 60 w 183"/>
                <a:gd name="T9" fmla="*/ 47 h 126"/>
                <a:gd name="T10" fmla="*/ 48 w 183"/>
                <a:gd name="T11" fmla="*/ 56 h 126"/>
                <a:gd name="T12" fmla="*/ 36 w 183"/>
                <a:gd name="T13" fmla="*/ 61 h 126"/>
                <a:gd name="T14" fmla="*/ 24 w 183"/>
                <a:gd name="T15" fmla="*/ 63 h 126"/>
                <a:gd name="T16" fmla="*/ 12 w 183"/>
                <a:gd name="T17" fmla="*/ 60 h 126"/>
                <a:gd name="T18" fmla="*/ 3 w 183"/>
                <a:gd name="T19" fmla="*/ 55 h 126"/>
                <a:gd name="T20" fmla="*/ 0 w 183"/>
                <a:gd name="T21" fmla="*/ 48 h 126"/>
                <a:gd name="T22" fmla="*/ 0 w 183"/>
                <a:gd name="T23" fmla="*/ 41 h 126"/>
                <a:gd name="T24" fmla="*/ 4 w 183"/>
                <a:gd name="T25" fmla="*/ 35 h 126"/>
                <a:gd name="T26" fmla="*/ 11 w 183"/>
                <a:gd name="T27" fmla="*/ 29 h 126"/>
                <a:gd name="T28" fmla="*/ 19 w 183"/>
                <a:gd name="T29" fmla="*/ 25 h 126"/>
                <a:gd name="T30" fmla="*/ 29 w 183"/>
                <a:gd name="T31" fmla="*/ 23 h 126"/>
                <a:gd name="T32" fmla="*/ 39 w 183"/>
                <a:gd name="T33" fmla="*/ 25 h 126"/>
                <a:gd name="T34" fmla="*/ 48 w 183"/>
                <a:gd name="T35" fmla="*/ 26 h 126"/>
                <a:gd name="T36" fmla="*/ 56 w 183"/>
                <a:gd name="T37" fmla="*/ 24 h 126"/>
                <a:gd name="T38" fmla="*/ 65 w 183"/>
                <a:gd name="T39" fmla="*/ 20 h 126"/>
                <a:gd name="T40" fmla="*/ 74 w 183"/>
                <a:gd name="T41" fmla="*/ 15 h 126"/>
                <a:gd name="T42" fmla="*/ 80 w 183"/>
                <a:gd name="T43" fmla="*/ 10 h 126"/>
                <a:gd name="T44" fmla="*/ 86 w 183"/>
                <a:gd name="T45" fmla="*/ 5 h 126"/>
                <a:gd name="T46" fmla="*/ 90 w 183"/>
                <a:gd name="T47" fmla="*/ 1 h 126"/>
                <a:gd name="T48" fmla="*/ 9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Freeform 51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2 w 102"/>
                <a:gd name="T3" fmla="*/ 7 h 197"/>
                <a:gd name="T4" fmla="*/ 23 w 102"/>
                <a:gd name="T5" fmla="*/ 16 h 197"/>
                <a:gd name="T6" fmla="*/ 34 w 102"/>
                <a:gd name="T7" fmla="*/ 27 h 197"/>
                <a:gd name="T8" fmla="*/ 42 w 102"/>
                <a:gd name="T9" fmla="*/ 38 h 197"/>
                <a:gd name="T10" fmla="*/ 48 w 102"/>
                <a:gd name="T11" fmla="*/ 51 h 197"/>
                <a:gd name="T12" fmla="*/ 52 w 102"/>
                <a:gd name="T13" fmla="*/ 64 h 197"/>
                <a:gd name="T14" fmla="*/ 52 w 102"/>
                <a:gd name="T15" fmla="*/ 76 h 197"/>
                <a:gd name="T16" fmla="*/ 47 w 102"/>
                <a:gd name="T17" fmla="*/ 88 h 197"/>
                <a:gd name="T18" fmla="*/ 40 w 102"/>
                <a:gd name="T19" fmla="*/ 95 h 197"/>
                <a:gd name="T20" fmla="*/ 33 w 102"/>
                <a:gd name="T21" fmla="*/ 98 h 197"/>
                <a:gd name="T22" fmla="*/ 26 w 102"/>
                <a:gd name="T23" fmla="*/ 97 h 197"/>
                <a:gd name="T24" fmla="*/ 20 w 102"/>
                <a:gd name="T25" fmla="*/ 91 h 197"/>
                <a:gd name="T26" fmla="*/ 15 w 102"/>
                <a:gd name="T27" fmla="*/ 85 h 197"/>
                <a:gd name="T28" fmla="*/ 13 w 102"/>
                <a:gd name="T29" fmla="*/ 75 h 197"/>
                <a:gd name="T30" fmla="*/ 13 w 102"/>
                <a:gd name="T31" fmla="*/ 66 h 197"/>
                <a:gd name="T32" fmla="*/ 16 w 102"/>
                <a:gd name="T33" fmla="*/ 56 h 197"/>
                <a:gd name="T34" fmla="*/ 19 w 102"/>
                <a:gd name="T35" fmla="*/ 48 h 197"/>
                <a:gd name="T36" fmla="*/ 18 w 102"/>
                <a:gd name="T37" fmla="*/ 38 h 197"/>
                <a:gd name="T38" fmla="*/ 16 w 102"/>
                <a:gd name="T39" fmla="*/ 29 h 197"/>
                <a:gd name="T40" fmla="*/ 12 w 102"/>
                <a:gd name="T41" fmla="*/ 20 h 197"/>
                <a:gd name="T42" fmla="*/ 8 w 102"/>
                <a:gd name="T43" fmla="*/ 12 h 197"/>
                <a:gd name="T44" fmla="*/ 4 w 102"/>
                <a:gd name="T45" fmla="*/ 6 h 197"/>
                <a:gd name="T46" fmla="*/ 1 w 102"/>
                <a:gd name="T47" fmla="*/ 2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Freeform 52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1 h 129"/>
                <a:gd name="T2" fmla="*/ 14 w 180"/>
                <a:gd name="T3" fmla="*/ 0 h 129"/>
                <a:gd name="T4" fmla="*/ 29 w 180"/>
                <a:gd name="T5" fmla="*/ 0 h 129"/>
                <a:gd name="T6" fmla="*/ 44 w 180"/>
                <a:gd name="T7" fmla="*/ 3 h 129"/>
                <a:gd name="T8" fmla="*/ 57 w 180"/>
                <a:gd name="T9" fmla="*/ 8 h 129"/>
                <a:gd name="T10" fmla="*/ 70 w 180"/>
                <a:gd name="T11" fmla="*/ 15 h 129"/>
                <a:gd name="T12" fmla="*/ 80 w 180"/>
                <a:gd name="T13" fmla="*/ 23 h 129"/>
                <a:gd name="T14" fmla="*/ 87 w 180"/>
                <a:gd name="T15" fmla="*/ 33 h 129"/>
                <a:gd name="T16" fmla="*/ 90 w 180"/>
                <a:gd name="T17" fmla="*/ 45 h 129"/>
                <a:gd name="T18" fmla="*/ 89 w 180"/>
                <a:gd name="T19" fmla="*/ 55 h 129"/>
                <a:gd name="T20" fmla="*/ 85 w 180"/>
                <a:gd name="T21" fmla="*/ 61 h 129"/>
                <a:gd name="T22" fmla="*/ 78 w 180"/>
                <a:gd name="T23" fmla="*/ 64 h 129"/>
                <a:gd name="T24" fmla="*/ 71 w 180"/>
                <a:gd name="T25" fmla="*/ 64 h 129"/>
                <a:gd name="T26" fmla="*/ 63 w 180"/>
                <a:gd name="T27" fmla="*/ 60 h 129"/>
                <a:gd name="T28" fmla="*/ 55 w 180"/>
                <a:gd name="T29" fmla="*/ 54 h 129"/>
                <a:gd name="T30" fmla="*/ 49 w 180"/>
                <a:gd name="T31" fmla="*/ 46 h 129"/>
                <a:gd name="T32" fmla="*/ 47 w 180"/>
                <a:gd name="T33" fmla="*/ 36 h 129"/>
                <a:gd name="T34" fmla="*/ 44 w 180"/>
                <a:gd name="T35" fmla="*/ 28 h 129"/>
                <a:gd name="T36" fmla="*/ 38 w 180"/>
                <a:gd name="T37" fmla="*/ 22 h 129"/>
                <a:gd name="T38" fmla="*/ 30 w 180"/>
                <a:gd name="T39" fmla="*/ 15 h 129"/>
                <a:gd name="T40" fmla="*/ 22 w 180"/>
                <a:gd name="T41" fmla="*/ 10 h 129"/>
                <a:gd name="T42" fmla="*/ 14 w 180"/>
                <a:gd name="T43" fmla="*/ 6 h 129"/>
                <a:gd name="T44" fmla="*/ 7 w 180"/>
                <a:gd name="T45" fmla="*/ 3 h 129"/>
                <a:gd name="T46" fmla="*/ 2 w 180"/>
                <a:gd name="T47" fmla="*/ 1 h 129"/>
                <a:gd name="T48" fmla="*/ 0 w 180"/>
                <a:gd name="T49" fmla="*/ 1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Freeform 53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27 h 85"/>
                <a:gd name="T2" fmla="*/ 6 w 206"/>
                <a:gd name="T3" fmla="*/ 22 h 85"/>
                <a:gd name="T4" fmla="*/ 11 w 206"/>
                <a:gd name="T5" fmla="*/ 18 h 85"/>
                <a:gd name="T6" fmla="*/ 17 w 206"/>
                <a:gd name="T7" fmla="*/ 15 h 85"/>
                <a:gd name="T8" fmla="*/ 23 w 206"/>
                <a:gd name="T9" fmla="*/ 11 h 85"/>
                <a:gd name="T10" fmla="*/ 30 w 206"/>
                <a:gd name="T11" fmla="*/ 8 h 85"/>
                <a:gd name="T12" fmla="*/ 37 w 206"/>
                <a:gd name="T13" fmla="*/ 5 h 85"/>
                <a:gd name="T14" fmla="*/ 44 w 206"/>
                <a:gd name="T15" fmla="*/ 3 h 85"/>
                <a:gd name="T16" fmla="*/ 52 w 206"/>
                <a:gd name="T17" fmla="*/ 1 h 85"/>
                <a:gd name="T18" fmla="*/ 59 w 206"/>
                <a:gd name="T19" fmla="*/ 0 h 85"/>
                <a:gd name="T20" fmla="*/ 65 w 206"/>
                <a:gd name="T21" fmla="*/ 0 h 85"/>
                <a:gd name="T22" fmla="*/ 72 w 206"/>
                <a:gd name="T23" fmla="*/ 0 h 85"/>
                <a:gd name="T24" fmla="*/ 78 w 206"/>
                <a:gd name="T25" fmla="*/ 1 h 85"/>
                <a:gd name="T26" fmla="*/ 84 w 206"/>
                <a:gd name="T27" fmla="*/ 3 h 85"/>
                <a:gd name="T28" fmla="*/ 90 w 206"/>
                <a:gd name="T29" fmla="*/ 6 h 85"/>
                <a:gd name="T30" fmla="*/ 95 w 206"/>
                <a:gd name="T31" fmla="*/ 9 h 85"/>
                <a:gd name="T32" fmla="*/ 99 w 206"/>
                <a:gd name="T33" fmla="*/ 14 h 85"/>
                <a:gd name="T34" fmla="*/ 103 w 206"/>
                <a:gd name="T35" fmla="*/ 23 h 85"/>
                <a:gd name="T36" fmla="*/ 103 w 206"/>
                <a:gd name="T37" fmla="*/ 31 h 85"/>
                <a:gd name="T38" fmla="*/ 99 w 206"/>
                <a:gd name="T39" fmla="*/ 36 h 85"/>
                <a:gd name="T40" fmla="*/ 93 w 206"/>
                <a:gd name="T41" fmla="*/ 41 h 85"/>
                <a:gd name="T42" fmla="*/ 84 w 206"/>
                <a:gd name="T43" fmla="*/ 42 h 85"/>
                <a:gd name="T44" fmla="*/ 75 w 206"/>
                <a:gd name="T45" fmla="*/ 42 h 85"/>
                <a:gd name="T46" fmla="*/ 66 w 206"/>
                <a:gd name="T47" fmla="*/ 38 h 85"/>
                <a:gd name="T48" fmla="*/ 58 w 206"/>
                <a:gd name="T49" fmla="*/ 31 h 85"/>
                <a:gd name="T50" fmla="*/ 51 w 206"/>
                <a:gd name="T51" fmla="*/ 26 h 85"/>
                <a:gd name="T52" fmla="*/ 42 w 206"/>
                <a:gd name="T53" fmla="*/ 23 h 85"/>
                <a:gd name="T54" fmla="*/ 33 w 206"/>
                <a:gd name="T55" fmla="*/ 22 h 85"/>
                <a:gd name="T56" fmla="*/ 23 w 206"/>
                <a:gd name="T57" fmla="*/ 23 h 85"/>
                <a:gd name="T58" fmla="*/ 15 w 206"/>
                <a:gd name="T59" fmla="*/ 24 h 85"/>
                <a:gd name="T60" fmla="*/ 7 w 206"/>
                <a:gd name="T61" fmla="*/ 25 h 85"/>
                <a:gd name="T62" fmla="*/ 2 w 206"/>
                <a:gd name="T63" fmla="*/ 26 h 85"/>
                <a:gd name="T64" fmla="*/ 0 w 206"/>
                <a:gd name="T65" fmla="*/ 27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Freeform 54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2 h 95"/>
                <a:gd name="T2" fmla="*/ 11 w 147"/>
                <a:gd name="T3" fmla="*/ 1 h 95"/>
                <a:gd name="T4" fmla="*/ 23 w 147"/>
                <a:gd name="T5" fmla="*/ 0 h 95"/>
                <a:gd name="T6" fmla="*/ 34 w 147"/>
                <a:gd name="T7" fmla="*/ 1 h 95"/>
                <a:gd name="T8" fmla="*/ 46 w 147"/>
                <a:gd name="T9" fmla="*/ 4 h 95"/>
                <a:gd name="T10" fmla="*/ 56 w 147"/>
                <a:gd name="T11" fmla="*/ 8 h 95"/>
                <a:gd name="T12" fmla="*/ 64 w 147"/>
                <a:gd name="T13" fmla="*/ 14 h 95"/>
                <a:gd name="T14" fmla="*/ 71 w 147"/>
                <a:gd name="T15" fmla="*/ 22 h 95"/>
                <a:gd name="T16" fmla="*/ 74 w 147"/>
                <a:gd name="T17" fmla="*/ 31 h 95"/>
                <a:gd name="T18" fmla="*/ 73 w 147"/>
                <a:gd name="T19" fmla="*/ 39 h 95"/>
                <a:gd name="T20" fmla="*/ 71 w 147"/>
                <a:gd name="T21" fmla="*/ 44 h 95"/>
                <a:gd name="T22" fmla="*/ 65 w 147"/>
                <a:gd name="T23" fmla="*/ 47 h 95"/>
                <a:gd name="T24" fmla="*/ 60 w 147"/>
                <a:gd name="T25" fmla="*/ 47 h 95"/>
                <a:gd name="T26" fmla="*/ 53 w 147"/>
                <a:gd name="T27" fmla="*/ 45 h 95"/>
                <a:gd name="T28" fmla="*/ 47 w 147"/>
                <a:gd name="T29" fmla="*/ 41 h 95"/>
                <a:gd name="T30" fmla="*/ 42 w 147"/>
                <a:gd name="T31" fmla="*/ 35 h 95"/>
                <a:gd name="T32" fmla="*/ 39 w 147"/>
                <a:gd name="T33" fmla="*/ 27 h 95"/>
                <a:gd name="T34" fmla="*/ 36 w 147"/>
                <a:gd name="T35" fmla="*/ 21 h 95"/>
                <a:gd name="T36" fmla="*/ 31 w 147"/>
                <a:gd name="T37" fmla="*/ 16 h 95"/>
                <a:gd name="T38" fmla="*/ 25 w 147"/>
                <a:gd name="T39" fmla="*/ 11 h 95"/>
                <a:gd name="T40" fmla="*/ 18 w 147"/>
                <a:gd name="T41" fmla="*/ 8 h 95"/>
                <a:gd name="T42" fmla="*/ 11 w 147"/>
                <a:gd name="T43" fmla="*/ 6 h 95"/>
                <a:gd name="T44" fmla="*/ 5 w 147"/>
                <a:gd name="T45" fmla="*/ 3 h 95"/>
                <a:gd name="T46" fmla="*/ 2 w 147"/>
                <a:gd name="T47" fmla="*/ 3 h 95"/>
                <a:gd name="T48" fmla="*/ 0 w 147"/>
                <a:gd name="T49" fmla="*/ 2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Freeform 55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10 w 87"/>
                <a:gd name="T3" fmla="*/ 5 h 154"/>
                <a:gd name="T4" fmla="*/ 19 w 87"/>
                <a:gd name="T5" fmla="*/ 12 h 154"/>
                <a:gd name="T6" fmla="*/ 28 w 87"/>
                <a:gd name="T7" fmla="*/ 20 h 154"/>
                <a:gd name="T8" fmla="*/ 34 w 87"/>
                <a:gd name="T9" fmla="*/ 30 h 154"/>
                <a:gd name="T10" fmla="*/ 40 w 87"/>
                <a:gd name="T11" fmla="*/ 39 h 154"/>
                <a:gd name="T12" fmla="*/ 43 w 87"/>
                <a:gd name="T13" fmla="*/ 49 h 154"/>
                <a:gd name="T14" fmla="*/ 43 w 87"/>
                <a:gd name="T15" fmla="*/ 60 h 154"/>
                <a:gd name="T16" fmla="*/ 40 w 87"/>
                <a:gd name="T17" fmla="*/ 69 h 154"/>
                <a:gd name="T18" fmla="*/ 35 w 87"/>
                <a:gd name="T19" fmla="*/ 75 h 154"/>
                <a:gd name="T20" fmla="*/ 29 w 87"/>
                <a:gd name="T21" fmla="*/ 77 h 154"/>
                <a:gd name="T22" fmla="*/ 24 w 87"/>
                <a:gd name="T23" fmla="*/ 76 h 154"/>
                <a:gd name="T24" fmla="*/ 19 w 87"/>
                <a:gd name="T25" fmla="*/ 72 h 154"/>
                <a:gd name="T26" fmla="*/ 15 w 87"/>
                <a:gd name="T27" fmla="*/ 67 h 154"/>
                <a:gd name="T28" fmla="*/ 13 w 87"/>
                <a:gd name="T29" fmla="*/ 60 h 154"/>
                <a:gd name="T30" fmla="*/ 13 w 87"/>
                <a:gd name="T31" fmla="*/ 52 h 154"/>
                <a:gd name="T32" fmla="*/ 15 w 87"/>
                <a:gd name="T33" fmla="*/ 44 h 154"/>
                <a:gd name="T34" fmla="*/ 17 w 87"/>
                <a:gd name="T35" fmla="*/ 37 h 154"/>
                <a:gd name="T36" fmla="*/ 15 w 87"/>
                <a:gd name="T37" fmla="*/ 30 h 154"/>
                <a:gd name="T38" fmla="*/ 13 w 87"/>
                <a:gd name="T39" fmla="*/ 23 h 154"/>
                <a:gd name="T40" fmla="*/ 10 w 87"/>
                <a:gd name="T41" fmla="*/ 16 h 154"/>
                <a:gd name="T42" fmla="*/ 7 w 87"/>
                <a:gd name="T43" fmla="*/ 10 h 154"/>
                <a:gd name="T44" fmla="*/ 3 w 87"/>
                <a:gd name="T45" fmla="*/ 5 h 154"/>
                <a:gd name="T46" fmla="*/ 1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Freeform 56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34 h 69"/>
                <a:gd name="T2" fmla="*/ 7 w 161"/>
                <a:gd name="T3" fmla="*/ 26 h 69"/>
                <a:gd name="T4" fmla="*/ 15 w 161"/>
                <a:gd name="T5" fmla="*/ 18 h 69"/>
                <a:gd name="T6" fmla="*/ 25 w 161"/>
                <a:gd name="T7" fmla="*/ 11 h 69"/>
                <a:gd name="T8" fmla="*/ 35 w 161"/>
                <a:gd name="T9" fmla="*/ 5 h 69"/>
                <a:gd name="T10" fmla="*/ 45 w 161"/>
                <a:gd name="T11" fmla="*/ 2 h 69"/>
                <a:gd name="T12" fmla="*/ 55 w 161"/>
                <a:gd name="T13" fmla="*/ 0 h 69"/>
                <a:gd name="T14" fmla="*/ 65 w 161"/>
                <a:gd name="T15" fmla="*/ 2 h 69"/>
                <a:gd name="T16" fmla="*/ 74 w 161"/>
                <a:gd name="T17" fmla="*/ 6 h 69"/>
                <a:gd name="T18" fmla="*/ 79 w 161"/>
                <a:gd name="T19" fmla="*/ 12 h 69"/>
                <a:gd name="T20" fmla="*/ 81 w 161"/>
                <a:gd name="T21" fmla="*/ 18 h 69"/>
                <a:gd name="T22" fmla="*/ 78 w 161"/>
                <a:gd name="T23" fmla="*/ 23 h 69"/>
                <a:gd name="T24" fmla="*/ 74 w 161"/>
                <a:gd name="T25" fmla="*/ 27 h 69"/>
                <a:gd name="T26" fmla="*/ 68 w 161"/>
                <a:gd name="T27" fmla="*/ 30 h 69"/>
                <a:gd name="T28" fmla="*/ 61 w 161"/>
                <a:gd name="T29" fmla="*/ 32 h 69"/>
                <a:gd name="T30" fmla="*/ 53 w 161"/>
                <a:gd name="T31" fmla="*/ 30 h 69"/>
                <a:gd name="T32" fmla="*/ 45 w 161"/>
                <a:gd name="T33" fmla="*/ 27 h 69"/>
                <a:gd name="T34" fmla="*/ 39 w 161"/>
                <a:gd name="T35" fmla="*/ 24 h 69"/>
                <a:gd name="T36" fmla="*/ 32 w 161"/>
                <a:gd name="T37" fmla="*/ 23 h 69"/>
                <a:gd name="T38" fmla="*/ 24 w 161"/>
                <a:gd name="T39" fmla="*/ 25 h 69"/>
                <a:gd name="T40" fmla="*/ 17 w 161"/>
                <a:gd name="T41" fmla="*/ 27 h 69"/>
                <a:gd name="T42" fmla="*/ 11 w 161"/>
                <a:gd name="T43" fmla="*/ 29 h 69"/>
                <a:gd name="T44" fmla="*/ 5 w 161"/>
                <a:gd name="T45" fmla="*/ 32 h 69"/>
                <a:gd name="T46" fmla="*/ 1 w 161"/>
                <a:gd name="T47" fmla="*/ 34 h 69"/>
                <a:gd name="T48" fmla="*/ 0 w 161"/>
                <a:gd name="T49" fmla="*/ 34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Freeform 57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66 h 133"/>
                <a:gd name="T2" fmla="*/ 1 w 114"/>
                <a:gd name="T3" fmla="*/ 55 h 133"/>
                <a:gd name="T4" fmla="*/ 3 w 114"/>
                <a:gd name="T5" fmla="*/ 44 h 133"/>
                <a:gd name="T6" fmla="*/ 6 w 114"/>
                <a:gd name="T7" fmla="*/ 32 h 133"/>
                <a:gd name="T8" fmla="*/ 11 w 114"/>
                <a:gd name="T9" fmla="*/ 22 h 133"/>
                <a:gd name="T10" fmla="*/ 18 w 114"/>
                <a:gd name="T11" fmla="*/ 12 h 133"/>
                <a:gd name="T12" fmla="*/ 25 w 114"/>
                <a:gd name="T13" fmla="*/ 6 h 133"/>
                <a:gd name="T14" fmla="*/ 34 w 114"/>
                <a:gd name="T15" fmla="*/ 1 h 133"/>
                <a:gd name="T16" fmla="*/ 43 w 114"/>
                <a:gd name="T17" fmla="*/ 0 h 133"/>
                <a:gd name="T18" fmla="*/ 51 w 114"/>
                <a:gd name="T19" fmla="*/ 2 h 133"/>
                <a:gd name="T20" fmla="*/ 56 w 114"/>
                <a:gd name="T21" fmla="*/ 6 h 133"/>
                <a:gd name="T22" fmla="*/ 57 w 114"/>
                <a:gd name="T23" fmla="*/ 11 h 133"/>
                <a:gd name="T24" fmla="*/ 56 w 114"/>
                <a:gd name="T25" fmla="*/ 17 h 133"/>
                <a:gd name="T26" fmla="*/ 53 w 114"/>
                <a:gd name="T27" fmla="*/ 23 h 133"/>
                <a:gd name="T28" fmla="*/ 47 w 114"/>
                <a:gd name="T29" fmla="*/ 28 h 133"/>
                <a:gd name="T30" fmla="*/ 41 w 114"/>
                <a:gd name="T31" fmla="*/ 32 h 133"/>
                <a:gd name="T32" fmla="*/ 32 w 114"/>
                <a:gd name="T33" fmla="*/ 33 h 133"/>
                <a:gd name="T34" fmla="*/ 26 w 114"/>
                <a:gd name="T35" fmla="*/ 34 h 133"/>
                <a:gd name="T36" fmla="*/ 20 w 114"/>
                <a:gd name="T37" fmla="*/ 38 h 133"/>
                <a:gd name="T38" fmla="*/ 15 w 114"/>
                <a:gd name="T39" fmla="*/ 44 h 133"/>
                <a:gd name="T40" fmla="*/ 9 w 114"/>
                <a:gd name="T41" fmla="*/ 49 h 133"/>
                <a:gd name="T42" fmla="*/ 6 w 114"/>
                <a:gd name="T43" fmla="*/ 56 h 133"/>
                <a:gd name="T44" fmla="*/ 3 w 114"/>
                <a:gd name="T45" fmla="*/ 61 h 133"/>
                <a:gd name="T46" fmla="*/ 1 w 114"/>
                <a:gd name="T47" fmla="*/ 65 h 133"/>
                <a:gd name="T48" fmla="*/ 0 w 114"/>
                <a:gd name="T49" fmla="*/ 6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Freeform 58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5 w 70"/>
                <a:gd name="T1" fmla="*/ 82 h 163"/>
                <a:gd name="T2" fmla="*/ 9 w 70"/>
                <a:gd name="T3" fmla="*/ 73 h 163"/>
                <a:gd name="T4" fmla="*/ 5 w 70"/>
                <a:gd name="T5" fmla="*/ 62 h 163"/>
                <a:gd name="T6" fmla="*/ 2 w 70"/>
                <a:gd name="T7" fmla="*/ 51 h 163"/>
                <a:gd name="T8" fmla="*/ 0 w 70"/>
                <a:gd name="T9" fmla="*/ 39 h 163"/>
                <a:gd name="T10" fmla="*/ 0 w 70"/>
                <a:gd name="T11" fmla="*/ 28 h 163"/>
                <a:gd name="T12" fmla="*/ 2 w 70"/>
                <a:gd name="T13" fmla="*/ 18 h 163"/>
                <a:gd name="T14" fmla="*/ 7 w 70"/>
                <a:gd name="T15" fmla="*/ 9 h 163"/>
                <a:gd name="T16" fmla="*/ 14 w 70"/>
                <a:gd name="T17" fmla="*/ 3 h 163"/>
                <a:gd name="T18" fmla="*/ 22 w 70"/>
                <a:gd name="T19" fmla="*/ 0 h 163"/>
                <a:gd name="T20" fmla="*/ 28 w 70"/>
                <a:gd name="T21" fmla="*/ 1 h 163"/>
                <a:gd name="T22" fmla="*/ 32 w 70"/>
                <a:gd name="T23" fmla="*/ 5 h 163"/>
                <a:gd name="T24" fmla="*/ 35 w 70"/>
                <a:gd name="T25" fmla="*/ 11 h 163"/>
                <a:gd name="T26" fmla="*/ 35 w 70"/>
                <a:gd name="T27" fmla="*/ 17 h 163"/>
                <a:gd name="T28" fmla="*/ 34 w 70"/>
                <a:gd name="T29" fmla="*/ 24 h 163"/>
                <a:gd name="T30" fmla="*/ 30 w 70"/>
                <a:gd name="T31" fmla="*/ 31 h 163"/>
                <a:gd name="T32" fmla="*/ 24 w 70"/>
                <a:gd name="T33" fmla="*/ 37 h 163"/>
                <a:gd name="T34" fmla="*/ 17 w 70"/>
                <a:gd name="T35" fmla="*/ 49 h 163"/>
                <a:gd name="T36" fmla="*/ 14 w 70"/>
                <a:gd name="T37" fmla="*/ 64 h 163"/>
                <a:gd name="T38" fmla="*/ 14 w 70"/>
                <a:gd name="T39" fmla="*/ 76 h 163"/>
                <a:gd name="T40" fmla="*/ 15 w 70"/>
                <a:gd name="T41" fmla="*/ 8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Freeform 59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4 w 361"/>
                <a:gd name="T1" fmla="*/ 3 h 348"/>
                <a:gd name="T2" fmla="*/ 0 w 361"/>
                <a:gd name="T3" fmla="*/ 1 h 348"/>
                <a:gd name="T4" fmla="*/ 0 w 361"/>
                <a:gd name="T5" fmla="*/ 0 h 348"/>
                <a:gd name="T6" fmla="*/ 4 w 361"/>
                <a:gd name="T7" fmla="*/ 0 h 348"/>
                <a:gd name="T8" fmla="*/ 11 w 361"/>
                <a:gd name="T9" fmla="*/ 2 h 348"/>
                <a:gd name="T10" fmla="*/ 22 w 361"/>
                <a:gd name="T11" fmla="*/ 4 h 348"/>
                <a:gd name="T12" fmla="*/ 34 w 361"/>
                <a:gd name="T13" fmla="*/ 8 h 348"/>
                <a:gd name="T14" fmla="*/ 49 w 361"/>
                <a:gd name="T15" fmla="*/ 14 h 348"/>
                <a:gd name="T16" fmla="*/ 64 w 361"/>
                <a:gd name="T17" fmla="*/ 20 h 348"/>
                <a:gd name="T18" fmla="*/ 81 w 361"/>
                <a:gd name="T19" fmla="*/ 28 h 348"/>
                <a:gd name="T20" fmla="*/ 98 w 361"/>
                <a:gd name="T21" fmla="*/ 37 h 348"/>
                <a:gd name="T22" fmla="*/ 114 w 361"/>
                <a:gd name="T23" fmla="*/ 48 h 348"/>
                <a:gd name="T24" fmla="*/ 131 w 361"/>
                <a:gd name="T25" fmla="*/ 60 h 348"/>
                <a:gd name="T26" fmla="*/ 145 w 361"/>
                <a:gd name="T27" fmla="*/ 73 h 348"/>
                <a:gd name="T28" fmla="*/ 158 w 361"/>
                <a:gd name="T29" fmla="*/ 89 h 348"/>
                <a:gd name="T30" fmla="*/ 170 w 361"/>
                <a:gd name="T31" fmla="*/ 105 h 348"/>
                <a:gd name="T32" fmla="*/ 178 w 361"/>
                <a:gd name="T33" fmla="*/ 124 h 348"/>
                <a:gd name="T34" fmla="*/ 180 w 361"/>
                <a:gd name="T35" fmla="*/ 134 h 348"/>
                <a:gd name="T36" fmla="*/ 179 w 361"/>
                <a:gd name="T37" fmla="*/ 144 h 348"/>
                <a:gd name="T38" fmla="*/ 177 w 361"/>
                <a:gd name="T39" fmla="*/ 152 h 348"/>
                <a:gd name="T40" fmla="*/ 173 w 361"/>
                <a:gd name="T41" fmla="*/ 160 h 348"/>
                <a:gd name="T42" fmla="*/ 168 w 361"/>
                <a:gd name="T43" fmla="*/ 166 h 348"/>
                <a:gd name="T44" fmla="*/ 164 w 361"/>
                <a:gd name="T45" fmla="*/ 170 h 348"/>
                <a:gd name="T46" fmla="*/ 161 w 361"/>
                <a:gd name="T47" fmla="*/ 173 h 348"/>
                <a:gd name="T48" fmla="*/ 160 w 361"/>
                <a:gd name="T49" fmla="*/ 174 h 348"/>
                <a:gd name="T50" fmla="*/ 160 w 361"/>
                <a:gd name="T51" fmla="*/ 173 h 348"/>
                <a:gd name="T52" fmla="*/ 163 w 361"/>
                <a:gd name="T53" fmla="*/ 171 h 348"/>
                <a:gd name="T54" fmla="*/ 165 w 361"/>
                <a:gd name="T55" fmla="*/ 166 h 348"/>
                <a:gd name="T56" fmla="*/ 168 w 361"/>
                <a:gd name="T57" fmla="*/ 160 h 348"/>
                <a:gd name="T58" fmla="*/ 170 w 361"/>
                <a:gd name="T59" fmla="*/ 153 h 348"/>
                <a:gd name="T60" fmla="*/ 171 w 361"/>
                <a:gd name="T61" fmla="*/ 144 h 348"/>
                <a:gd name="T62" fmla="*/ 170 w 361"/>
                <a:gd name="T63" fmla="*/ 134 h 348"/>
                <a:gd name="T64" fmla="*/ 168 w 361"/>
                <a:gd name="T65" fmla="*/ 122 h 348"/>
                <a:gd name="T66" fmla="*/ 163 w 361"/>
                <a:gd name="T67" fmla="*/ 110 h 348"/>
                <a:gd name="T68" fmla="*/ 154 w 361"/>
                <a:gd name="T69" fmla="*/ 97 h 348"/>
                <a:gd name="T70" fmla="*/ 141 w 361"/>
                <a:gd name="T71" fmla="*/ 83 h 348"/>
                <a:gd name="T72" fmla="*/ 125 w 361"/>
                <a:gd name="T73" fmla="*/ 68 h 348"/>
                <a:gd name="T74" fmla="*/ 103 w 361"/>
                <a:gd name="T75" fmla="*/ 53 h 348"/>
                <a:gd name="T76" fmla="*/ 76 w 361"/>
                <a:gd name="T77" fmla="*/ 37 h 348"/>
                <a:gd name="T78" fmla="*/ 44 w 361"/>
                <a:gd name="T79" fmla="*/ 20 h 348"/>
                <a:gd name="T80" fmla="*/ 4 w 361"/>
                <a:gd name="T81" fmla="*/ 3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Freeform 60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3 w 126"/>
                <a:gd name="T1" fmla="*/ 0 h 343"/>
                <a:gd name="T2" fmla="*/ 5 w 126"/>
                <a:gd name="T3" fmla="*/ 15 h 343"/>
                <a:gd name="T4" fmla="*/ 1 w 126"/>
                <a:gd name="T5" fmla="*/ 35 h 343"/>
                <a:gd name="T6" fmla="*/ 0 w 126"/>
                <a:gd name="T7" fmla="*/ 60 h 343"/>
                <a:gd name="T8" fmla="*/ 3 w 126"/>
                <a:gd name="T9" fmla="*/ 87 h 343"/>
                <a:gd name="T10" fmla="*/ 10 w 126"/>
                <a:gd name="T11" fmla="*/ 114 h 343"/>
                <a:gd name="T12" fmla="*/ 22 w 126"/>
                <a:gd name="T13" fmla="*/ 138 h 343"/>
                <a:gd name="T14" fmla="*/ 40 w 126"/>
                <a:gd name="T15" fmla="*/ 158 h 343"/>
                <a:gd name="T16" fmla="*/ 63 w 126"/>
                <a:gd name="T17" fmla="*/ 171 h 343"/>
                <a:gd name="T18" fmla="*/ 62 w 126"/>
                <a:gd name="T19" fmla="*/ 170 h 343"/>
                <a:gd name="T20" fmla="*/ 58 w 126"/>
                <a:gd name="T21" fmla="*/ 166 h 343"/>
                <a:gd name="T22" fmla="*/ 51 w 126"/>
                <a:gd name="T23" fmla="*/ 160 h 343"/>
                <a:gd name="T24" fmla="*/ 44 w 126"/>
                <a:gd name="T25" fmla="*/ 153 h 343"/>
                <a:gd name="T26" fmla="*/ 36 w 126"/>
                <a:gd name="T27" fmla="*/ 144 h 343"/>
                <a:gd name="T28" fmla="*/ 28 w 126"/>
                <a:gd name="T29" fmla="*/ 133 h 343"/>
                <a:gd name="T30" fmla="*/ 21 w 126"/>
                <a:gd name="T31" fmla="*/ 122 h 343"/>
                <a:gd name="T32" fmla="*/ 15 w 126"/>
                <a:gd name="T33" fmla="*/ 110 h 343"/>
                <a:gd name="T34" fmla="*/ 10 w 126"/>
                <a:gd name="T35" fmla="*/ 91 h 343"/>
                <a:gd name="T36" fmla="*/ 7 w 126"/>
                <a:gd name="T37" fmla="*/ 72 h 343"/>
                <a:gd name="T38" fmla="*/ 6 w 126"/>
                <a:gd name="T39" fmla="*/ 54 h 343"/>
                <a:gd name="T40" fmla="*/ 7 w 126"/>
                <a:gd name="T41" fmla="*/ 36 h 343"/>
                <a:gd name="T42" fmla="*/ 9 w 126"/>
                <a:gd name="T43" fmla="*/ 21 h 343"/>
                <a:gd name="T44" fmla="*/ 10 w 126"/>
                <a:gd name="T45" fmla="*/ 10 h 343"/>
                <a:gd name="T46" fmla="*/ 12 w 126"/>
                <a:gd name="T47" fmla="*/ 2 h 343"/>
                <a:gd name="T48" fmla="*/ 13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Freeform 61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65 w 332"/>
                <a:gd name="T1" fmla="*/ 80 h 160"/>
                <a:gd name="T2" fmla="*/ 162 w 332"/>
                <a:gd name="T3" fmla="*/ 73 h 160"/>
                <a:gd name="T4" fmla="*/ 158 w 332"/>
                <a:gd name="T5" fmla="*/ 65 h 160"/>
                <a:gd name="T6" fmla="*/ 152 w 332"/>
                <a:gd name="T7" fmla="*/ 57 h 160"/>
                <a:gd name="T8" fmla="*/ 144 w 332"/>
                <a:gd name="T9" fmla="*/ 48 h 160"/>
                <a:gd name="T10" fmla="*/ 136 w 332"/>
                <a:gd name="T11" fmla="*/ 40 h 160"/>
                <a:gd name="T12" fmla="*/ 126 w 332"/>
                <a:gd name="T13" fmla="*/ 32 h 160"/>
                <a:gd name="T14" fmla="*/ 115 w 332"/>
                <a:gd name="T15" fmla="*/ 24 h 160"/>
                <a:gd name="T16" fmla="*/ 103 w 332"/>
                <a:gd name="T17" fmla="*/ 17 h 160"/>
                <a:gd name="T18" fmla="*/ 91 w 332"/>
                <a:gd name="T19" fmla="*/ 11 h 160"/>
                <a:gd name="T20" fmla="*/ 79 w 332"/>
                <a:gd name="T21" fmla="*/ 6 h 160"/>
                <a:gd name="T22" fmla="*/ 66 w 332"/>
                <a:gd name="T23" fmla="*/ 2 h 160"/>
                <a:gd name="T24" fmla="*/ 52 w 332"/>
                <a:gd name="T25" fmla="*/ 0 h 160"/>
                <a:gd name="T26" fmla="*/ 38 w 332"/>
                <a:gd name="T27" fmla="*/ 0 h 160"/>
                <a:gd name="T28" fmla="*/ 25 w 332"/>
                <a:gd name="T29" fmla="*/ 1 h 160"/>
                <a:gd name="T30" fmla="*/ 13 w 332"/>
                <a:gd name="T31" fmla="*/ 5 h 160"/>
                <a:gd name="T32" fmla="*/ 0 w 332"/>
                <a:gd name="T33" fmla="*/ 12 h 160"/>
                <a:gd name="T34" fmla="*/ 2 w 332"/>
                <a:gd name="T35" fmla="*/ 11 h 160"/>
                <a:gd name="T36" fmla="*/ 7 w 332"/>
                <a:gd name="T37" fmla="*/ 10 h 160"/>
                <a:gd name="T38" fmla="*/ 16 w 332"/>
                <a:gd name="T39" fmla="*/ 9 h 160"/>
                <a:gd name="T40" fmla="*/ 27 w 332"/>
                <a:gd name="T41" fmla="*/ 8 h 160"/>
                <a:gd name="T42" fmla="*/ 39 w 332"/>
                <a:gd name="T43" fmla="*/ 7 h 160"/>
                <a:gd name="T44" fmla="*/ 52 w 332"/>
                <a:gd name="T45" fmla="*/ 8 h 160"/>
                <a:gd name="T46" fmla="*/ 66 w 332"/>
                <a:gd name="T47" fmla="*/ 9 h 160"/>
                <a:gd name="T48" fmla="*/ 78 w 332"/>
                <a:gd name="T49" fmla="*/ 12 h 160"/>
                <a:gd name="T50" fmla="*/ 96 w 332"/>
                <a:gd name="T51" fmla="*/ 20 h 160"/>
                <a:gd name="T52" fmla="*/ 112 w 332"/>
                <a:gd name="T53" fmla="*/ 30 h 160"/>
                <a:gd name="T54" fmla="*/ 127 w 332"/>
                <a:gd name="T55" fmla="*/ 41 h 160"/>
                <a:gd name="T56" fmla="*/ 140 w 332"/>
                <a:gd name="T57" fmla="*/ 52 h 160"/>
                <a:gd name="T58" fmla="*/ 151 w 332"/>
                <a:gd name="T59" fmla="*/ 63 h 160"/>
                <a:gd name="T60" fmla="*/ 158 w 332"/>
                <a:gd name="T61" fmla="*/ 72 h 160"/>
                <a:gd name="T62" fmla="*/ 164 w 332"/>
                <a:gd name="T63" fmla="*/ 78 h 160"/>
                <a:gd name="T64" fmla="*/ 165 w 332"/>
                <a:gd name="T65" fmla="*/ 8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Freeform 62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65 w 373"/>
                <a:gd name="T1" fmla="*/ 667 h 1340"/>
                <a:gd name="T2" fmla="*/ 121 w 373"/>
                <a:gd name="T3" fmla="*/ 662 h 1340"/>
                <a:gd name="T4" fmla="*/ 81 w 373"/>
                <a:gd name="T5" fmla="*/ 652 h 1340"/>
                <a:gd name="T6" fmla="*/ 48 w 373"/>
                <a:gd name="T7" fmla="*/ 634 h 1340"/>
                <a:gd name="T8" fmla="*/ 26 w 373"/>
                <a:gd name="T9" fmla="*/ 606 h 1340"/>
                <a:gd name="T10" fmla="*/ 21 w 373"/>
                <a:gd name="T11" fmla="*/ 565 h 1340"/>
                <a:gd name="T12" fmla="*/ 34 w 373"/>
                <a:gd name="T13" fmla="*/ 509 h 1340"/>
                <a:gd name="T14" fmla="*/ 71 w 373"/>
                <a:gd name="T15" fmla="*/ 434 h 1340"/>
                <a:gd name="T16" fmla="*/ 124 w 373"/>
                <a:gd name="T17" fmla="*/ 350 h 1340"/>
                <a:gd name="T18" fmla="*/ 159 w 373"/>
                <a:gd name="T19" fmla="*/ 278 h 1340"/>
                <a:gd name="T20" fmla="*/ 178 w 373"/>
                <a:gd name="T21" fmla="*/ 213 h 1340"/>
                <a:gd name="T22" fmla="*/ 184 w 373"/>
                <a:gd name="T23" fmla="*/ 155 h 1340"/>
                <a:gd name="T24" fmla="*/ 177 w 373"/>
                <a:gd name="T25" fmla="*/ 105 h 1340"/>
                <a:gd name="T26" fmla="*/ 161 w 373"/>
                <a:gd name="T27" fmla="*/ 65 h 1340"/>
                <a:gd name="T28" fmla="*/ 138 w 373"/>
                <a:gd name="T29" fmla="*/ 33 h 1340"/>
                <a:gd name="T30" fmla="*/ 109 w 373"/>
                <a:gd name="T31" fmla="*/ 11 h 1340"/>
                <a:gd name="T32" fmla="*/ 81 w 373"/>
                <a:gd name="T33" fmla="*/ 1 h 1340"/>
                <a:gd name="T34" fmla="*/ 59 w 373"/>
                <a:gd name="T35" fmla="*/ 1 h 1340"/>
                <a:gd name="T36" fmla="*/ 42 w 373"/>
                <a:gd name="T37" fmla="*/ 8 h 1340"/>
                <a:gd name="T38" fmla="*/ 28 w 373"/>
                <a:gd name="T39" fmla="*/ 18 h 1340"/>
                <a:gd name="T40" fmla="*/ 16 w 373"/>
                <a:gd name="T41" fmla="*/ 31 h 1340"/>
                <a:gd name="T42" fmla="*/ 8 w 373"/>
                <a:gd name="T43" fmla="*/ 44 h 1340"/>
                <a:gd name="T44" fmla="*/ 3 w 373"/>
                <a:gd name="T45" fmla="*/ 54 h 1340"/>
                <a:gd name="T46" fmla="*/ 0 w 373"/>
                <a:gd name="T47" fmla="*/ 61 h 1340"/>
                <a:gd name="T48" fmla="*/ 0 w 373"/>
                <a:gd name="T49" fmla="*/ 61 h 1340"/>
                <a:gd name="T50" fmla="*/ 4 w 373"/>
                <a:gd name="T51" fmla="*/ 56 h 1340"/>
                <a:gd name="T52" fmla="*/ 11 w 373"/>
                <a:gd name="T53" fmla="*/ 47 h 1340"/>
                <a:gd name="T54" fmla="*/ 22 w 373"/>
                <a:gd name="T55" fmla="*/ 38 h 1340"/>
                <a:gd name="T56" fmla="*/ 34 w 373"/>
                <a:gd name="T57" fmla="*/ 27 h 1340"/>
                <a:gd name="T58" fmla="*/ 49 w 373"/>
                <a:gd name="T59" fmla="*/ 19 h 1340"/>
                <a:gd name="T60" fmla="*/ 66 w 373"/>
                <a:gd name="T61" fmla="*/ 14 h 1340"/>
                <a:gd name="T62" fmla="*/ 85 w 373"/>
                <a:gd name="T63" fmla="*/ 14 h 1340"/>
                <a:gd name="T64" fmla="*/ 105 w 373"/>
                <a:gd name="T65" fmla="*/ 21 h 1340"/>
                <a:gd name="T66" fmla="*/ 126 w 373"/>
                <a:gd name="T67" fmla="*/ 36 h 1340"/>
                <a:gd name="T68" fmla="*/ 146 w 373"/>
                <a:gd name="T69" fmla="*/ 57 h 1340"/>
                <a:gd name="T70" fmla="*/ 163 w 373"/>
                <a:gd name="T71" fmla="*/ 85 h 1340"/>
                <a:gd name="T72" fmla="*/ 175 w 373"/>
                <a:gd name="T73" fmla="*/ 118 h 1340"/>
                <a:gd name="T74" fmla="*/ 180 w 373"/>
                <a:gd name="T75" fmla="*/ 157 h 1340"/>
                <a:gd name="T76" fmla="*/ 176 w 373"/>
                <a:gd name="T77" fmla="*/ 201 h 1340"/>
                <a:gd name="T78" fmla="*/ 161 w 373"/>
                <a:gd name="T79" fmla="*/ 251 h 1340"/>
                <a:gd name="T80" fmla="*/ 134 w 373"/>
                <a:gd name="T81" fmla="*/ 305 h 1340"/>
                <a:gd name="T82" fmla="*/ 102 w 373"/>
                <a:gd name="T83" fmla="*/ 358 h 1340"/>
                <a:gd name="T84" fmla="*/ 72 w 373"/>
                <a:gd name="T85" fmla="*/ 407 h 1340"/>
                <a:gd name="T86" fmla="*/ 46 w 373"/>
                <a:gd name="T87" fmla="*/ 451 h 1340"/>
                <a:gd name="T88" fmla="*/ 24 w 373"/>
                <a:gd name="T89" fmla="*/ 492 h 1340"/>
                <a:gd name="T90" fmla="*/ 9 w 373"/>
                <a:gd name="T91" fmla="*/ 530 h 1340"/>
                <a:gd name="T92" fmla="*/ 3 w 373"/>
                <a:gd name="T93" fmla="*/ 565 h 1340"/>
                <a:gd name="T94" fmla="*/ 9 w 373"/>
                <a:gd name="T95" fmla="*/ 597 h 1340"/>
                <a:gd name="T96" fmla="*/ 28 w 373"/>
                <a:gd name="T97" fmla="*/ 625 h 1340"/>
                <a:gd name="T98" fmla="*/ 52 w 373"/>
                <a:gd name="T99" fmla="*/ 645 h 1340"/>
                <a:gd name="T100" fmla="*/ 79 w 373"/>
                <a:gd name="T101" fmla="*/ 659 h 1340"/>
                <a:gd name="T102" fmla="*/ 107 w 373"/>
                <a:gd name="T103" fmla="*/ 666 h 1340"/>
                <a:gd name="T104" fmla="*/ 134 w 373"/>
                <a:gd name="T105" fmla="*/ 670 h 1340"/>
                <a:gd name="T106" fmla="*/ 158 w 373"/>
                <a:gd name="T107" fmla="*/ 670 h 1340"/>
                <a:gd name="T108" fmla="*/ 175 w 373"/>
                <a:gd name="T109" fmla="*/ 669 h 1340"/>
                <a:gd name="T110" fmla="*/ 185 w 373"/>
                <a:gd name="T111" fmla="*/ 668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Freeform 63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50 w 110"/>
                <a:gd name="T1" fmla="*/ 31 h 123"/>
                <a:gd name="T2" fmla="*/ 53 w 110"/>
                <a:gd name="T3" fmla="*/ 28 h 123"/>
                <a:gd name="T4" fmla="*/ 55 w 110"/>
                <a:gd name="T5" fmla="*/ 24 h 123"/>
                <a:gd name="T6" fmla="*/ 55 w 110"/>
                <a:gd name="T7" fmla="*/ 20 h 123"/>
                <a:gd name="T8" fmla="*/ 54 w 110"/>
                <a:gd name="T9" fmla="*/ 16 h 123"/>
                <a:gd name="T10" fmla="*/ 51 w 110"/>
                <a:gd name="T11" fmla="*/ 13 h 123"/>
                <a:gd name="T12" fmla="*/ 47 w 110"/>
                <a:gd name="T13" fmla="*/ 11 h 123"/>
                <a:gd name="T14" fmla="*/ 43 w 110"/>
                <a:gd name="T15" fmla="*/ 10 h 123"/>
                <a:gd name="T16" fmla="*/ 39 w 110"/>
                <a:gd name="T17" fmla="*/ 12 h 123"/>
                <a:gd name="T18" fmla="*/ 37 w 110"/>
                <a:gd name="T19" fmla="*/ 7 h 123"/>
                <a:gd name="T20" fmla="*/ 35 w 110"/>
                <a:gd name="T21" fmla="*/ 3 h 123"/>
                <a:gd name="T22" fmla="*/ 32 w 110"/>
                <a:gd name="T23" fmla="*/ 1 h 123"/>
                <a:gd name="T24" fmla="*/ 28 w 110"/>
                <a:gd name="T25" fmla="*/ 0 h 123"/>
                <a:gd name="T26" fmla="*/ 24 w 110"/>
                <a:gd name="T27" fmla="*/ 1 h 123"/>
                <a:gd name="T28" fmla="*/ 21 w 110"/>
                <a:gd name="T29" fmla="*/ 3 h 123"/>
                <a:gd name="T30" fmla="*/ 18 w 110"/>
                <a:gd name="T31" fmla="*/ 7 h 123"/>
                <a:gd name="T32" fmla="*/ 17 w 110"/>
                <a:gd name="T33" fmla="*/ 12 h 123"/>
                <a:gd name="T34" fmla="*/ 13 w 110"/>
                <a:gd name="T35" fmla="*/ 10 h 123"/>
                <a:gd name="T36" fmla="*/ 9 w 110"/>
                <a:gd name="T37" fmla="*/ 10 h 123"/>
                <a:gd name="T38" fmla="*/ 5 w 110"/>
                <a:gd name="T39" fmla="*/ 12 h 123"/>
                <a:gd name="T40" fmla="*/ 2 w 110"/>
                <a:gd name="T41" fmla="*/ 16 h 123"/>
                <a:gd name="T42" fmla="*/ 1 w 110"/>
                <a:gd name="T43" fmla="*/ 20 h 123"/>
                <a:gd name="T44" fmla="*/ 1 w 110"/>
                <a:gd name="T45" fmla="*/ 24 h 123"/>
                <a:gd name="T46" fmla="*/ 2 w 110"/>
                <a:gd name="T47" fmla="*/ 28 h 123"/>
                <a:gd name="T48" fmla="*/ 6 w 110"/>
                <a:gd name="T49" fmla="*/ 31 h 123"/>
                <a:gd name="T50" fmla="*/ 2 w 110"/>
                <a:gd name="T51" fmla="*/ 33 h 123"/>
                <a:gd name="T52" fmla="*/ 0 w 110"/>
                <a:gd name="T53" fmla="*/ 37 h 123"/>
                <a:gd name="T54" fmla="*/ 0 w 110"/>
                <a:gd name="T55" fmla="*/ 42 h 123"/>
                <a:gd name="T56" fmla="*/ 1 w 110"/>
                <a:gd name="T57" fmla="*/ 46 h 123"/>
                <a:gd name="T58" fmla="*/ 4 w 110"/>
                <a:gd name="T59" fmla="*/ 49 h 123"/>
                <a:gd name="T60" fmla="*/ 8 w 110"/>
                <a:gd name="T61" fmla="*/ 51 h 123"/>
                <a:gd name="T62" fmla="*/ 12 w 110"/>
                <a:gd name="T63" fmla="*/ 51 h 123"/>
                <a:gd name="T64" fmla="*/ 17 w 110"/>
                <a:gd name="T65" fmla="*/ 50 h 123"/>
                <a:gd name="T66" fmla="*/ 18 w 110"/>
                <a:gd name="T67" fmla="*/ 55 h 123"/>
                <a:gd name="T68" fmla="*/ 20 w 110"/>
                <a:gd name="T69" fmla="*/ 58 h 123"/>
                <a:gd name="T70" fmla="*/ 23 w 110"/>
                <a:gd name="T71" fmla="*/ 61 h 123"/>
                <a:gd name="T72" fmla="*/ 27 w 110"/>
                <a:gd name="T73" fmla="*/ 62 h 123"/>
                <a:gd name="T74" fmla="*/ 31 w 110"/>
                <a:gd name="T75" fmla="*/ 61 h 123"/>
                <a:gd name="T76" fmla="*/ 35 w 110"/>
                <a:gd name="T77" fmla="*/ 58 h 123"/>
                <a:gd name="T78" fmla="*/ 37 w 110"/>
                <a:gd name="T79" fmla="*/ 55 h 123"/>
                <a:gd name="T80" fmla="*/ 38 w 110"/>
                <a:gd name="T81" fmla="*/ 51 h 123"/>
                <a:gd name="T82" fmla="*/ 43 w 110"/>
                <a:gd name="T83" fmla="*/ 52 h 123"/>
                <a:gd name="T84" fmla="*/ 47 w 110"/>
                <a:gd name="T85" fmla="*/ 51 h 123"/>
                <a:gd name="T86" fmla="*/ 51 w 110"/>
                <a:gd name="T87" fmla="*/ 50 h 123"/>
                <a:gd name="T88" fmla="*/ 54 w 110"/>
                <a:gd name="T89" fmla="*/ 47 h 123"/>
                <a:gd name="T90" fmla="*/ 55 w 110"/>
                <a:gd name="T91" fmla="*/ 43 h 123"/>
                <a:gd name="T92" fmla="*/ 55 w 110"/>
                <a:gd name="T93" fmla="*/ 39 h 123"/>
                <a:gd name="T94" fmla="*/ 53 w 110"/>
                <a:gd name="T95" fmla="*/ 35 h 123"/>
                <a:gd name="T96" fmla="*/ 50 w 110"/>
                <a:gd name="T97" fmla="*/ 3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Freeform 64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8 w 31"/>
                <a:gd name="T1" fmla="*/ 16 h 33"/>
                <a:gd name="T2" fmla="*/ 5 w 31"/>
                <a:gd name="T3" fmla="*/ 16 h 33"/>
                <a:gd name="T4" fmla="*/ 2 w 31"/>
                <a:gd name="T5" fmla="*/ 14 h 33"/>
                <a:gd name="T6" fmla="*/ 1 w 31"/>
                <a:gd name="T7" fmla="*/ 12 h 33"/>
                <a:gd name="T8" fmla="*/ 0 w 31"/>
                <a:gd name="T9" fmla="*/ 8 h 33"/>
                <a:gd name="T10" fmla="*/ 1 w 31"/>
                <a:gd name="T11" fmla="*/ 5 h 33"/>
                <a:gd name="T12" fmla="*/ 2 w 31"/>
                <a:gd name="T13" fmla="*/ 2 h 33"/>
                <a:gd name="T14" fmla="*/ 5 w 31"/>
                <a:gd name="T15" fmla="*/ 1 h 33"/>
                <a:gd name="T16" fmla="*/ 8 w 31"/>
                <a:gd name="T17" fmla="*/ 0 h 33"/>
                <a:gd name="T18" fmla="*/ 11 w 31"/>
                <a:gd name="T19" fmla="*/ 1 h 33"/>
                <a:gd name="T20" fmla="*/ 13 w 31"/>
                <a:gd name="T21" fmla="*/ 2 h 33"/>
                <a:gd name="T22" fmla="*/ 15 w 31"/>
                <a:gd name="T23" fmla="*/ 5 h 33"/>
                <a:gd name="T24" fmla="*/ 16 w 31"/>
                <a:gd name="T25" fmla="*/ 8 h 33"/>
                <a:gd name="T26" fmla="*/ 15 w 31"/>
                <a:gd name="T27" fmla="*/ 12 h 33"/>
                <a:gd name="T28" fmla="*/ 13 w 31"/>
                <a:gd name="T29" fmla="*/ 14 h 33"/>
                <a:gd name="T30" fmla="*/ 11 w 31"/>
                <a:gd name="T31" fmla="*/ 16 h 33"/>
                <a:gd name="T32" fmla="*/ 8 w 31"/>
                <a:gd name="T33" fmla="*/ 1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Freeform 65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51 w 111"/>
                <a:gd name="T1" fmla="*/ 31 h 122"/>
                <a:gd name="T2" fmla="*/ 54 w 111"/>
                <a:gd name="T3" fmla="*/ 28 h 122"/>
                <a:gd name="T4" fmla="*/ 56 w 111"/>
                <a:gd name="T5" fmla="*/ 24 h 122"/>
                <a:gd name="T6" fmla="*/ 56 w 111"/>
                <a:gd name="T7" fmla="*/ 20 h 122"/>
                <a:gd name="T8" fmla="*/ 55 w 111"/>
                <a:gd name="T9" fmla="*/ 16 h 122"/>
                <a:gd name="T10" fmla="*/ 52 w 111"/>
                <a:gd name="T11" fmla="*/ 12 h 122"/>
                <a:gd name="T12" fmla="*/ 48 w 111"/>
                <a:gd name="T13" fmla="*/ 11 h 122"/>
                <a:gd name="T14" fmla="*/ 44 w 111"/>
                <a:gd name="T15" fmla="*/ 10 h 122"/>
                <a:gd name="T16" fmla="*/ 40 w 111"/>
                <a:gd name="T17" fmla="*/ 11 h 122"/>
                <a:gd name="T18" fmla="*/ 39 w 111"/>
                <a:gd name="T19" fmla="*/ 7 h 122"/>
                <a:gd name="T20" fmla="*/ 36 w 111"/>
                <a:gd name="T21" fmla="*/ 3 h 122"/>
                <a:gd name="T22" fmla="*/ 32 w 111"/>
                <a:gd name="T23" fmla="*/ 1 h 122"/>
                <a:gd name="T24" fmla="*/ 28 w 111"/>
                <a:gd name="T25" fmla="*/ 0 h 122"/>
                <a:gd name="T26" fmla="*/ 24 w 111"/>
                <a:gd name="T27" fmla="*/ 1 h 122"/>
                <a:gd name="T28" fmla="*/ 21 w 111"/>
                <a:gd name="T29" fmla="*/ 3 h 122"/>
                <a:gd name="T30" fmla="*/ 18 w 111"/>
                <a:gd name="T31" fmla="*/ 7 h 122"/>
                <a:gd name="T32" fmla="*/ 17 w 111"/>
                <a:gd name="T33" fmla="*/ 11 h 122"/>
                <a:gd name="T34" fmla="*/ 13 w 111"/>
                <a:gd name="T35" fmla="*/ 10 h 122"/>
                <a:gd name="T36" fmla="*/ 9 w 111"/>
                <a:gd name="T37" fmla="*/ 10 h 122"/>
                <a:gd name="T38" fmla="*/ 5 w 111"/>
                <a:gd name="T39" fmla="*/ 12 h 122"/>
                <a:gd name="T40" fmla="*/ 2 w 111"/>
                <a:gd name="T41" fmla="*/ 15 h 122"/>
                <a:gd name="T42" fmla="*/ 1 w 111"/>
                <a:gd name="T43" fmla="*/ 19 h 122"/>
                <a:gd name="T44" fmla="*/ 1 w 111"/>
                <a:gd name="T45" fmla="*/ 23 h 122"/>
                <a:gd name="T46" fmla="*/ 2 w 111"/>
                <a:gd name="T47" fmla="*/ 27 h 122"/>
                <a:gd name="T48" fmla="*/ 6 w 111"/>
                <a:gd name="T49" fmla="*/ 30 h 122"/>
                <a:gd name="T50" fmla="*/ 2 w 111"/>
                <a:gd name="T51" fmla="*/ 33 h 122"/>
                <a:gd name="T52" fmla="*/ 1 w 111"/>
                <a:gd name="T53" fmla="*/ 37 h 122"/>
                <a:gd name="T54" fmla="*/ 0 w 111"/>
                <a:gd name="T55" fmla="*/ 42 h 122"/>
                <a:gd name="T56" fmla="*/ 1 w 111"/>
                <a:gd name="T57" fmla="*/ 46 h 122"/>
                <a:gd name="T58" fmla="*/ 4 w 111"/>
                <a:gd name="T59" fmla="*/ 49 h 122"/>
                <a:gd name="T60" fmla="*/ 8 w 111"/>
                <a:gd name="T61" fmla="*/ 51 h 122"/>
                <a:gd name="T62" fmla="*/ 12 w 111"/>
                <a:gd name="T63" fmla="*/ 51 h 122"/>
                <a:gd name="T64" fmla="*/ 17 w 111"/>
                <a:gd name="T65" fmla="*/ 50 h 122"/>
                <a:gd name="T66" fmla="*/ 18 w 111"/>
                <a:gd name="T67" fmla="*/ 54 h 122"/>
                <a:gd name="T68" fmla="*/ 20 w 111"/>
                <a:gd name="T69" fmla="*/ 58 h 122"/>
                <a:gd name="T70" fmla="*/ 24 w 111"/>
                <a:gd name="T71" fmla="*/ 60 h 122"/>
                <a:gd name="T72" fmla="*/ 28 w 111"/>
                <a:gd name="T73" fmla="*/ 61 h 122"/>
                <a:gd name="T74" fmla="*/ 32 w 111"/>
                <a:gd name="T75" fmla="*/ 60 h 122"/>
                <a:gd name="T76" fmla="*/ 35 w 111"/>
                <a:gd name="T77" fmla="*/ 58 h 122"/>
                <a:gd name="T78" fmla="*/ 38 w 111"/>
                <a:gd name="T79" fmla="*/ 54 h 122"/>
                <a:gd name="T80" fmla="*/ 39 w 111"/>
                <a:gd name="T81" fmla="*/ 50 h 122"/>
                <a:gd name="T82" fmla="*/ 44 w 111"/>
                <a:gd name="T83" fmla="*/ 52 h 122"/>
                <a:gd name="T84" fmla="*/ 48 w 111"/>
                <a:gd name="T85" fmla="*/ 51 h 122"/>
                <a:gd name="T86" fmla="*/ 52 w 111"/>
                <a:gd name="T87" fmla="*/ 49 h 122"/>
                <a:gd name="T88" fmla="*/ 55 w 111"/>
                <a:gd name="T89" fmla="*/ 46 h 122"/>
                <a:gd name="T90" fmla="*/ 56 w 111"/>
                <a:gd name="T91" fmla="*/ 42 h 122"/>
                <a:gd name="T92" fmla="*/ 55 w 111"/>
                <a:gd name="T93" fmla="*/ 38 h 122"/>
                <a:gd name="T94" fmla="*/ 54 w 111"/>
                <a:gd name="T95" fmla="*/ 34 h 122"/>
                <a:gd name="T96" fmla="*/ 51 w 111"/>
                <a:gd name="T97" fmla="*/ 3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Freeform 66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8 w 32"/>
                <a:gd name="T1" fmla="*/ 16 h 32"/>
                <a:gd name="T2" fmla="*/ 5 w 32"/>
                <a:gd name="T3" fmla="*/ 16 h 32"/>
                <a:gd name="T4" fmla="*/ 2 w 32"/>
                <a:gd name="T5" fmla="*/ 14 h 32"/>
                <a:gd name="T6" fmla="*/ 1 w 32"/>
                <a:gd name="T7" fmla="*/ 12 h 32"/>
                <a:gd name="T8" fmla="*/ 0 w 32"/>
                <a:gd name="T9" fmla="*/ 8 h 32"/>
                <a:gd name="T10" fmla="*/ 1 w 32"/>
                <a:gd name="T11" fmla="*/ 5 h 32"/>
                <a:gd name="T12" fmla="*/ 2 w 32"/>
                <a:gd name="T13" fmla="*/ 3 h 32"/>
                <a:gd name="T14" fmla="*/ 5 w 32"/>
                <a:gd name="T15" fmla="*/ 1 h 32"/>
                <a:gd name="T16" fmla="*/ 8 w 32"/>
                <a:gd name="T17" fmla="*/ 0 h 32"/>
                <a:gd name="T18" fmla="*/ 12 w 32"/>
                <a:gd name="T19" fmla="*/ 1 h 32"/>
                <a:gd name="T20" fmla="*/ 14 w 32"/>
                <a:gd name="T21" fmla="*/ 3 h 32"/>
                <a:gd name="T22" fmla="*/ 16 w 32"/>
                <a:gd name="T23" fmla="*/ 5 h 32"/>
                <a:gd name="T24" fmla="*/ 16 w 32"/>
                <a:gd name="T25" fmla="*/ 8 h 32"/>
                <a:gd name="T26" fmla="*/ 16 w 32"/>
                <a:gd name="T27" fmla="*/ 12 h 32"/>
                <a:gd name="T28" fmla="*/ 14 w 32"/>
                <a:gd name="T29" fmla="*/ 14 h 32"/>
                <a:gd name="T30" fmla="*/ 12 w 32"/>
                <a:gd name="T31" fmla="*/ 16 h 32"/>
                <a:gd name="T32" fmla="*/ 8 w 32"/>
                <a:gd name="T33" fmla="*/ 1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Freeform 67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66 w 136"/>
                <a:gd name="T1" fmla="*/ 33 h 149"/>
                <a:gd name="T2" fmla="*/ 68 w 136"/>
                <a:gd name="T3" fmla="*/ 23 h 149"/>
                <a:gd name="T4" fmla="*/ 65 w 136"/>
                <a:gd name="T5" fmla="*/ 17 h 149"/>
                <a:gd name="T6" fmla="*/ 61 w 136"/>
                <a:gd name="T7" fmla="*/ 14 h 149"/>
                <a:gd name="T8" fmla="*/ 56 w 136"/>
                <a:gd name="T9" fmla="*/ 13 h 149"/>
                <a:gd name="T10" fmla="*/ 51 w 136"/>
                <a:gd name="T11" fmla="*/ 13 h 149"/>
                <a:gd name="T12" fmla="*/ 47 w 136"/>
                <a:gd name="T13" fmla="*/ 9 h 149"/>
                <a:gd name="T14" fmla="*/ 40 w 136"/>
                <a:gd name="T15" fmla="*/ 1 h 149"/>
                <a:gd name="T16" fmla="*/ 29 w 136"/>
                <a:gd name="T17" fmla="*/ 1 h 149"/>
                <a:gd name="T18" fmla="*/ 22 w 136"/>
                <a:gd name="T19" fmla="*/ 8 h 149"/>
                <a:gd name="T20" fmla="*/ 18 w 136"/>
                <a:gd name="T21" fmla="*/ 12 h 149"/>
                <a:gd name="T22" fmla="*/ 13 w 136"/>
                <a:gd name="T23" fmla="*/ 12 h 149"/>
                <a:gd name="T24" fmla="*/ 8 w 136"/>
                <a:gd name="T25" fmla="*/ 13 h 149"/>
                <a:gd name="T26" fmla="*/ 4 w 136"/>
                <a:gd name="T27" fmla="*/ 16 h 149"/>
                <a:gd name="T28" fmla="*/ 0 w 136"/>
                <a:gd name="T29" fmla="*/ 23 h 149"/>
                <a:gd name="T30" fmla="*/ 3 w 136"/>
                <a:gd name="T31" fmla="*/ 33 h 149"/>
                <a:gd name="T32" fmla="*/ 3 w 136"/>
                <a:gd name="T33" fmla="*/ 40 h 149"/>
                <a:gd name="T34" fmla="*/ 0 w 136"/>
                <a:gd name="T35" fmla="*/ 50 h 149"/>
                <a:gd name="T36" fmla="*/ 4 w 136"/>
                <a:gd name="T37" fmla="*/ 57 h 149"/>
                <a:gd name="T38" fmla="*/ 7 w 136"/>
                <a:gd name="T39" fmla="*/ 60 h 149"/>
                <a:gd name="T40" fmla="*/ 13 w 136"/>
                <a:gd name="T41" fmla="*/ 61 h 149"/>
                <a:gd name="T42" fmla="*/ 17 w 136"/>
                <a:gd name="T43" fmla="*/ 61 h 149"/>
                <a:gd name="T44" fmla="*/ 21 w 136"/>
                <a:gd name="T45" fmla="*/ 66 h 149"/>
                <a:gd name="T46" fmla="*/ 29 w 136"/>
                <a:gd name="T47" fmla="*/ 73 h 149"/>
                <a:gd name="T48" fmla="*/ 39 w 136"/>
                <a:gd name="T49" fmla="*/ 73 h 149"/>
                <a:gd name="T50" fmla="*/ 46 w 136"/>
                <a:gd name="T51" fmla="*/ 66 h 149"/>
                <a:gd name="T52" fmla="*/ 50 w 136"/>
                <a:gd name="T53" fmla="*/ 61 h 149"/>
                <a:gd name="T54" fmla="*/ 56 w 136"/>
                <a:gd name="T55" fmla="*/ 62 h 149"/>
                <a:gd name="T56" fmla="*/ 60 w 136"/>
                <a:gd name="T57" fmla="*/ 61 h 149"/>
                <a:gd name="T58" fmla="*/ 64 w 136"/>
                <a:gd name="T59" fmla="*/ 58 h 149"/>
                <a:gd name="T60" fmla="*/ 68 w 136"/>
                <a:gd name="T61" fmla="*/ 51 h 149"/>
                <a:gd name="T62" fmla="*/ 65 w 136"/>
                <a:gd name="T63" fmla="*/ 4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Freeform 68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0 w 39"/>
                <a:gd name="T1" fmla="*/ 20 h 40"/>
                <a:gd name="T2" fmla="*/ 6 w 39"/>
                <a:gd name="T3" fmla="*/ 19 h 40"/>
                <a:gd name="T4" fmla="*/ 3 w 39"/>
                <a:gd name="T5" fmla="*/ 17 h 40"/>
                <a:gd name="T6" fmla="*/ 1 w 39"/>
                <a:gd name="T7" fmla="*/ 14 h 40"/>
                <a:gd name="T8" fmla="*/ 0 w 39"/>
                <a:gd name="T9" fmla="*/ 10 h 40"/>
                <a:gd name="T10" fmla="*/ 1 w 39"/>
                <a:gd name="T11" fmla="*/ 6 h 40"/>
                <a:gd name="T12" fmla="*/ 3 w 39"/>
                <a:gd name="T13" fmla="*/ 3 h 40"/>
                <a:gd name="T14" fmla="*/ 6 w 39"/>
                <a:gd name="T15" fmla="*/ 1 h 40"/>
                <a:gd name="T16" fmla="*/ 10 w 39"/>
                <a:gd name="T17" fmla="*/ 0 h 40"/>
                <a:gd name="T18" fmla="*/ 13 w 39"/>
                <a:gd name="T19" fmla="*/ 1 h 40"/>
                <a:gd name="T20" fmla="*/ 17 w 39"/>
                <a:gd name="T21" fmla="*/ 3 h 40"/>
                <a:gd name="T22" fmla="*/ 19 w 39"/>
                <a:gd name="T23" fmla="*/ 6 h 40"/>
                <a:gd name="T24" fmla="*/ 20 w 39"/>
                <a:gd name="T25" fmla="*/ 10 h 40"/>
                <a:gd name="T26" fmla="*/ 19 w 39"/>
                <a:gd name="T27" fmla="*/ 14 h 40"/>
                <a:gd name="T28" fmla="*/ 17 w 39"/>
                <a:gd name="T29" fmla="*/ 17 h 40"/>
                <a:gd name="T30" fmla="*/ 13 w 39"/>
                <a:gd name="T31" fmla="*/ 19 h 40"/>
                <a:gd name="T32" fmla="*/ 10 w 39"/>
                <a:gd name="T33" fmla="*/ 2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Freeform 69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90 h 181"/>
                <a:gd name="T2" fmla="*/ 12 w 129"/>
                <a:gd name="T3" fmla="*/ 86 h 181"/>
                <a:gd name="T4" fmla="*/ 26 w 129"/>
                <a:gd name="T5" fmla="*/ 79 h 181"/>
                <a:gd name="T6" fmla="*/ 38 w 129"/>
                <a:gd name="T7" fmla="*/ 70 h 181"/>
                <a:gd name="T8" fmla="*/ 48 w 129"/>
                <a:gd name="T9" fmla="*/ 60 h 181"/>
                <a:gd name="T10" fmla="*/ 57 w 129"/>
                <a:gd name="T11" fmla="*/ 49 h 181"/>
                <a:gd name="T12" fmla="*/ 62 w 129"/>
                <a:gd name="T13" fmla="*/ 37 h 181"/>
                <a:gd name="T14" fmla="*/ 64 w 129"/>
                <a:gd name="T15" fmla="*/ 25 h 181"/>
                <a:gd name="T16" fmla="*/ 62 w 129"/>
                <a:gd name="T17" fmla="*/ 13 h 181"/>
                <a:gd name="T18" fmla="*/ 57 w 129"/>
                <a:gd name="T19" fmla="*/ 4 h 181"/>
                <a:gd name="T20" fmla="*/ 50 w 129"/>
                <a:gd name="T21" fmla="*/ 0 h 181"/>
                <a:gd name="T22" fmla="*/ 43 w 129"/>
                <a:gd name="T23" fmla="*/ 0 h 181"/>
                <a:gd name="T24" fmla="*/ 36 w 129"/>
                <a:gd name="T25" fmla="*/ 4 h 181"/>
                <a:gd name="T26" fmla="*/ 30 w 129"/>
                <a:gd name="T27" fmla="*/ 10 h 181"/>
                <a:gd name="T28" fmla="*/ 26 w 129"/>
                <a:gd name="T29" fmla="*/ 19 h 181"/>
                <a:gd name="T30" fmla="*/ 24 w 129"/>
                <a:gd name="T31" fmla="*/ 29 h 181"/>
                <a:gd name="T32" fmla="*/ 26 w 129"/>
                <a:gd name="T33" fmla="*/ 39 h 181"/>
                <a:gd name="T34" fmla="*/ 27 w 129"/>
                <a:gd name="T35" fmla="*/ 47 h 181"/>
                <a:gd name="T36" fmla="*/ 24 w 129"/>
                <a:gd name="T37" fmla="*/ 56 h 181"/>
                <a:gd name="T38" fmla="*/ 20 w 129"/>
                <a:gd name="T39" fmla="*/ 64 h 181"/>
                <a:gd name="T40" fmla="*/ 15 w 129"/>
                <a:gd name="T41" fmla="*/ 72 h 181"/>
                <a:gd name="T42" fmla="*/ 9 w 129"/>
                <a:gd name="T43" fmla="*/ 80 h 181"/>
                <a:gd name="T44" fmla="*/ 5 w 129"/>
                <a:gd name="T45" fmla="*/ 85 h 181"/>
                <a:gd name="T46" fmla="*/ 1 w 129"/>
                <a:gd name="T47" fmla="*/ 89 h 181"/>
                <a:gd name="T48" fmla="*/ 0 w 129"/>
                <a:gd name="T49" fmla="*/ 9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Freeform 70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5 w 90"/>
                <a:gd name="T1" fmla="*/ 103 h 206"/>
                <a:gd name="T2" fmla="*/ 33 w 90"/>
                <a:gd name="T3" fmla="*/ 92 h 206"/>
                <a:gd name="T4" fmla="*/ 39 w 90"/>
                <a:gd name="T5" fmla="*/ 79 h 206"/>
                <a:gd name="T6" fmla="*/ 43 w 90"/>
                <a:gd name="T7" fmla="*/ 64 h 206"/>
                <a:gd name="T8" fmla="*/ 45 w 90"/>
                <a:gd name="T9" fmla="*/ 50 h 206"/>
                <a:gd name="T10" fmla="*/ 44 w 90"/>
                <a:gd name="T11" fmla="*/ 35 h 206"/>
                <a:gd name="T12" fmla="*/ 42 w 90"/>
                <a:gd name="T13" fmla="*/ 23 h 206"/>
                <a:gd name="T14" fmla="*/ 35 w 90"/>
                <a:gd name="T15" fmla="*/ 12 h 206"/>
                <a:gd name="T16" fmla="*/ 26 w 90"/>
                <a:gd name="T17" fmla="*/ 4 h 206"/>
                <a:gd name="T18" fmla="*/ 17 w 90"/>
                <a:gd name="T19" fmla="*/ 0 h 206"/>
                <a:gd name="T20" fmla="*/ 9 w 90"/>
                <a:gd name="T21" fmla="*/ 1 h 206"/>
                <a:gd name="T22" fmla="*/ 4 w 90"/>
                <a:gd name="T23" fmla="*/ 6 h 206"/>
                <a:gd name="T24" fmla="*/ 1 w 90"/>
                <a:gd name="T25" fmla="*/ 13 h 206"/>
                <a:gd name="T26" fmla="*/ 0 w 90"/>
                <a:gd name="T27" fmla="*/ 22 h 206"/>
                <a:gd name="T28" fmla="*/ 2 w 90"/>
                <a:gd name="T29" fmla="*/ 31 h 206"/>
                <a:gd name="T30" fmla="*/ 6 w 90"/>
                <a:gd name="T31" fmla="*/ 40 h 206"/>
                <a:gd name="T32" fmla="*/ 14 w 90"/>
                <a:gd name="T33" fmla="*/ 47 h 206"/>
                <a:gd name="T34" fmla="*/ 20 w 90"/>
                <a:gd name="T35" fmla="*/ 53 h 206"/>
                <a:gd name="T36" fmla="*/ 24 w 90"/>
                <a:gd name="T37" fmla="*/ 61 h 206"/>
                <a:gd name="T38" fmla="*/ 26 w 90"/>
                <a:gd name="T39" fmla="*/ 71 h 206"/>
                <a:gd name="T40" fmla="*/ 27 w 90"/>
                <a:gd name="T41" fmla="*/ 80 h 206"/>
                <a:gd name="T42" fmla="*/ 27 w 90"/>
                <a:gd name="T43" fmla="*/ 89 h 206"/>
                <a:gd name="T44" fmla="*/ 27 w 90"/>
                <a:gd name="T45" fmla="*/ 97 h 206"/>
                <a:gd name="T46" fmla="*/ 25 w 90"/>
                <a:gd name="T47" fmla="*/ 102 h 206"/>
                <a:gd name="T48" fmla="*/ 25 w 90"/>
                <a:gd name="T49" fmla="*/ 103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Freeform 71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9 h 99"/>
                <a:gd name="T2" fmla="*/ 6 w 201"/>
                <a:gd name="T3" fmla="*/ 42 h 99"/>
                <a:gd name="T4" fmla="*/ 13 w 201"/>
                <a:gd name="T5" fmla="*/ 44 h 99"/>
                <a:gd name="T6" fmla="*/ 19 w 201"/>
                <a:gd name="T7" fmla="*/ 46 h 99"/>
                <a:gd name="T8" fmla="*/ 26 w 201"/>
                <a:gd name="T9" fmla="*/ 48 h 99"/>
                <a:gd name="T10" fmla="*/ 34 w 201"/>
                <a:gd name="T11" fmla="*/ 49 h 99"/>
                <a:gd name="T12" fmla="*/ 41 w 201"/>
                <a:gd name="T13" fmla="*/ 50 h 99"/>
                <a:gd name="T14" fmla="*/ 49 w 201"/>
                <a:gd name="T15" fmla="*/ 50 h 99"/>
                <a:gd name="T16" fmla="*/ 56 w 201"/>
                <a:gd name="T17" fmla="*/ 50 h 99"/>
                <a:gd name="T18" fmla="*/ 63 w 201"/>
                <a:gd name="T19" fmla="*/ 48 h 99"/>
                <a:gd name="T20" fmla="*/ 70 w 201"/>
                <a:gd name="T21" fmla="*/ 47 h 99"/>
                <a:gd name="T22" fmla="*/ 76 w 201"/>
                <a:gd name="T23" fmla="*/ 45 h 99"/>
                <a:gd name="T24" fmla="*/ 82 w 201"/>
                <a:gd name="T25" fmla="*/ 42 h 99"/>
                <a:gd name="T26" fmla="*/ 87 w 201"/>
                <a:gd name="T27" fmla="*/ 39 h 99"/>
                <a:gd name="T28" fmla="*/ 92 w 201"/>
                <a:gd name="T29" fmla="*/ 34 h 99"/>
                <a:gd name="T30" fmla="*/ 95 w 201"/>
                <a:gd name="T31" fmla="*/ 29 h 99"/>
                <a:gd name="T32" fmla="*/ 98 w 201"/>
                <a:gd name="T33" fmla="*/ 24 h 99"/>
                <a:gd name="T34" fmla="*/ 100 w 201"/>
                <a:gd name="T35" fmla="*/ 14 h 99"/>
                <a:gd name="T36" fmla="*/ 98 w 201"/>
                <a:gd name="T37" fmla="*/ 6 h 99"/>
                <a:gd name="T38" fmla="*/ 93 w 201"/>
                <a:gd name="T39" fmla="*/ 2 h 99"/>
                <a:gd name="T40" fmla="*/ 85 w 201"/>
                <a:gd name="T41" fmla="*/ 0 h 99"/>
                <a:gd name="T42" fmla="*/ 76 w 201"/>
                <a:gd name="T43" fmla="*/ 1 h 99"/>
                <a:gd name="T44" fmla="*/ 68 w 201"/>
                <a:gd name="T45" fmla="*/ 5 h 99"/>
                <a:gd name="T46" fmla="*/ 60 w 201"/>
                <a:gd name="T47" fmla="*/ 10 h 99"/>
                <a:gd name="T48" fmla="*/ 54 w 201"/>
                <a:gd name="T49" fmla="*/ 19 h 99"/>
                <a:gd name="T50" fmla="*/ 49 w 201"/>
                <a:gd name="T51" fmla="*/ 26 h 99"/>
                <a:gd name="T52" fmla="*/ 41 w 201"/>
                <a:gd name="T53" fmla="*/ 31 h 99"/>
                <a:gd name="T54" fmla="*/ 33 w 201"/>
                <a:gd name="T55" fmla="*/ 35 h 99"/>
                <a:gd name="T56" fmla="*/ 23 w 201"/>
                <a:gd name="T57" fmla="*/ 37 h 99"/>
                <a:gd name="T58" fmla="*/ 14 w 201"/>
                <a:gd name="T59" fmla="*/ 38 h 99"/>
                <a:gd name="T60" fmla="*/ 7 w 201"/>
                <a:gd name="T61" fmla="*/ 39 h 99"/>
                <a:gd name="T62" fmla="*/ 2 w 201"/>
                <a:gd name="T63" fmla="*/ 39 h 99"/>
                <a:gd name="T64" fmla="*/ 0 w 201"/>
                <a:gd name="T65" fmla="*/ 39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Freeform 72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8 w 198"/>
                <a:gd name="T3" fmla="*/ 12 h 100"/>
                <a:gd name="T4" fmla="*/ 17 w 198"/>
                <a:gd name="T5" fmla="*/ 22 h 100"/>
                <a:gd name="T6" fmla="*/ 28 w 198"/>
                <a:gd name="T7" fmla="*/ 33 h 100"/>
                <a:gd name="T8" fmla="*/ 40 w 198"/>
                <a:gd name="T9" fmla="*/ 41 h 100"/>
                <a:gd name="T10" fmla="*/ 53 w 198"/>
                <a:gd name="T11" fmla="*/ 47 h 100"/>
                <a:gd name="T12" fmla="*/ 65 w 198"/>
                <a:gd name="T13" fmla="*/ 50 h 100"/>
                <a:gd name="T14" fmla="*/ 77 w 198"/>
                <a:gd name="T15" fmla="*/ 50 h 100"/>
                <a:gd name="T16" fmla="*/ 89 w 198"/>
                <a:gd name="T17" fmla="*/ 45 h 100"/>
                <a:gd name="T18" fmla="*/ 96 w 198"/>
                <a:gd name="T19" fmla="*/ 38 h 100"/>
                <a:gd name="T20" fmla="*/ 99 w 198"/>
                <a:gd name="T21" fmla="*/ 31 h 100"/>
                <a:gd name="T22" fmla="*/ 97 w 198"/>
                <a:gd name="T23" fmla="*/ 24 h 100"/>
                <a:gd name="T24" fmla="*/ 92 w 198"/>
                <a:gd name="T25" fmla="*/ 18 h 100"/>
                <a:gd name="T26" fmla="*/ 85 w 198"/>
                <a:gd name="T27" fmla="*/ 13 h 100"/>
                <a:gd name="T28" fmla="*/ 76 w 198"/>
                <a:gd name="T29" fmla="*/ 11 h 100"/>
                <a:gd name="T30" fmla="*/ 66 w 198"/>
                <a:gd name="T31" fmla="*/ 12 h 100"/>
                <a:gd name="T32" fmla="*/ 56 w 198"/>
                <a:gd name="T33" fmla="*/ 15 h 100"/>
                <a:gd name="T34" fmla="*/ 48 w 198"/>
                <a:gd name="T35" fmla="*/ 17 h 100"/>
                <a:gd name="T36" fmla="*/ 39 w 198"/>
                <a:gd name="T37" fmla="*/ 17 h 100"/>
                <a:gd name="T38" fmla="*/ 29 w 198"/>
                <a:gd name="T39" fmla="*/ 15 h 100"/>
                <a:gd name="T40" fmla="*/ 21 w 198"/>
                <a:gd name="T41" fmla="*/ 12 h 100"/>
                <a:gd name="T42" fmla="*/ 13 w 198"/>
                <a:gd name="T43" fmla="*/ 8 h 100"/>
                <a:gd name="T44" fmla="*/ 6 w 198"/>
                <a:gd name="T45" fmla="*/ 4 h 100"/>
                <a:gd name="T46" fmla="*/ 2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Freeform 73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4 h 174"/>
                <a:gd name="T4" fmla="*/ 1 w 136"/>
                <a:gd name="T5" fmla="*/ 28 h 174"/>
                <a:gd name="T6" fmla="*/ 5 w 136"/>
                <a:gd name="T7" fmla="*/ 43 h 174"/>
                <a:gd name="T8" fmla="*/ 10 w 136"/>
                <a:gd name="T9" fmla="*/ 57 h 174"/>
                <a:gd name="T10" fmla="*/ 18 w 136"/>
                <a:gd name="T11" fmla="*/ 69 h 174"/>
                <a:gd name="T12" fmla="*/ 27 w 136"/>
                <a:gd name="T13" fmla="*/ 79 h 174"/>
                <a:gd name="T14" fmla="*/ 37 w 136"/>
                <a:gd name="T15" fmla="*/ 85 h 174"/>
                <a:gd name="T16" fmla="*/ 50 w 136"/>
                <a:gd name="T17" fmla="*/ 87 h 174"/>
                <a:gd name="T18" fmla="*/ 59 w 136"/>
                <a:gd name="T19" fmla="*/ 85 h 174"/>
                <a:gd name="T20" fmla="*/ 66 w 136"/>
                <a:gd name="T21" fmla="*/ 81 h 174"/>
                <a:gd name="T22" fmla="*/ 68 w 136"/>
                <a:gd name="T23" fmla="*/ 74 h 174"/>
                <a:gd name="T24" fmla="*/ 67 w 136"/>
                <a:gd name="T25" fmla="*/ 66 h 174"/>
                <a:gd name="T26" fmla="*/ 63 w 136"/>
                <a:gd name="T27" fmla="*/ 58 h 174"/>
                <a:gd name="T28" fmla="*/ 57 w 136"/>
                <a:gd name="T29" fmla="*/ 51 h 174"/>
                <a:gd name="T30" fmla="*/ 48 w 136"/>
                <a:gd name="T31" fmla="*/ 46 h 174"/>
                <a:gd name="T32" fmla="*/ 39 w 136"/>
                <a:gd name="T33" fmla="*/ 44 h 174"/>
                <a:gd name="T34" fmla="*/ 31 w 136"/>
                <a:gd name="T35" fmla="*/ 42 h 174"/>
                <a:gd name="T36" fmla="*/ 23 w 136"/>
                <a:gd name="T37" fmla="*/ 37 h 174"/>
                <a:gd name="T38" fmla="*/ 16 w 136"/>
                <a:gd name="T39" fmla="*/ 30 h 174"/>
                <a:gd name="T40" fmla="*/ 11 w 136"/>
                <a:gd name="T41" fmla="*/ 22 h 174"/>
                <a:gd name="T42" fmla="*/ 6 w 136"/>
                <a:gd name="T43" fmla="*/ 13 h 174"/>
                <a:gd name="T44" fmla="*/ 3 w 136"/>
                <a:gd name="T45" fmla="*/ 7 h 174"/>
                <a:gd name="T46" fmla="*/ 1 w 136"/>
                <a:gd name="T47" fmla="*/ 2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Freeform 74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4 w 469"/>
                <a:gd name="T1" fmla="*/ 2 h 163"/>
                <a:gd name="T2" fmla="*/ 0 w 469"/>
                <a:gd name="T3" fmla="*/ 0 h 163"/>
                <a:gd name="T4" fmla="*/ 0 w 469"/>
                <a:gd name="T5" fmla="*/ 1 h 163"/>
                <a:gd name="T6" fmla="*/ 3 w 469"/>
                <a:gd name="T7" fmla="*/ 4 h 163"/>
                <a:gd name="T8" fmla="*/ 8 w 469"/>
                <a:gd name="T9" fmla="*/ 9 h 163"/>
                <a:gd name="T10" fmla="*/ 16 w 469"/>
                <a:gd name="T11" fmla="*/ 17 h 163"/>
                <a:gd name="T12" fmla="*/ 26 w 469"/>
                <a:gd name="T13" fmla="*/ 25 h 163"/>
                <a:gd name="T14" fmla="*/ 39 w 469"/>
                <a:gd name="T15" fmla="*/ 33 h 163"/>
                <a:gd name="T16" fmla="*/ 53 w 469"/>
                <a:gd name="T17" fmla="*/ 42 h 163"/>
                <a:gd name="T18" fmla="*/ 69 w 469"/>
                <a:gd name="T19" fmla="*/ 52 h 163"/>
                <a:gd name="T20" fmla="*/ 86 w 469"/>
                <a:gd name="T21" fmla="*/ 60 h 163"/>
                <a:gd name="T22" fmla="*/ 105 w 469"/>
                <a:gd name="T23" fmla="*/ 68 h 163"/>
                <a:gd name="T24" fmla="*/ 124 w 469"/>
                <a:gd name="T25" fmla="*/ 74 h 163"/>
                <a:gd name="T26" fmla="*/ 143 w 469"/>
                <a:gd name="T27" fmla="*/ 79 h 163"/>
                <a:gd name="T28" fmla="*/ 163 w 469"/>
                <a:gd name="T29" fmla="*/ 81 h 163"/>
                <a:gd name="T30" fmla="*/ 183 w 469"/>
                <a:gd name="T31" fmla="*/ 80 h 163"/>
                <a:gd name="T32" fmla="*/ 202 w 469"/>
                <a:gd name="T33" fmla="*/ 77 h 163"/>
                <a:gd name="T34" fmla="*/ 212 w 469"/>
                <a:gd name="T35" fmla="*/ 73 h 163"/>
                <a:gd name="T36" fmla="*/ 220 w 469"/>
                <a:gd name="T37" fmla="*/ 67 h 163"/>
                <a:gd name="T38" fmla="*/ 225 w 469"/>
                <a:gd name="T39" fmla="*/ 60 h 163"/>
                <a:gd name="T40" fmla="*/ 230 w 469"/>
                <a:gd name="T41" fmla="*/ 53 h 163"/>
                <a:gd name="T42" fmla="*/ 232 w 469"/>
                <a:gd name="T43" fmla="*/ 45 h 163"/>
                <a:gd name="T44" fmla="*/ 234 w 469"/>
                <a:gd name="T45" fmla="*/ 40 h 163"/>
                <a:gd name="T46" fmla="*/ 234 w 469"/>
                <a:gd name="T47" fmla="*/ 36 h 163"/>
                <a:gd name="T48" fmla="*/ 234 w 469"/>
                <a:gd name="T49" fmla="*/ 34 h 163"/>
                <a:gd name="T50" fmla="*/ 234 w 469"/>
                <a:gd name="T51" fmla="*/ 35 h 163"/>
                <a:gd name="T52" fmla="*/ 232 w 469"/>
                <a:gd name="T53" fmla="*/ 38 h 163"/>
                <a:gd name="T54" fmla="*/ 231 w 469"/>
                <a:gd name="T55" fmla="*/ 42 h 163"/>
                <a:gd name="T56" fmla="*/ 227 w 469"/>
                <a:gd name="T57" fmla="*/ 48 h 163"/>
                <a:gd name="T58" fmla="*/ 222 w 469"/>
                <a:gd name="T59" fmla="*/ 54 h 163"/>
                <a:gd name="T60" fmla="*/ 216 w 469"/>
                <a:gd name="T61" fmla="*/ 60 h 163"/>
                <a:gd name="T62" fmla="*/ 207 w 469"/>
                <a:gd name="T63" fmla="*/ 65 h 163"/>
                <a:gd name="T64" fmla="*/ 196 w 469"/>
                <a:gd name="T65" fmla="*/ 69 h 163"/>
                <a:gd name="T66" fmla="*/ 183 w 469"/>
                <a:gd name="T67" fmla="*/ 72 h 163"/>
                <a:gd name="T68" fmla="*/ 167 w 469"/>
                <a:gd name="T69" fmla="*/ 72 h 163"/>
                <a:gd name="T70" fmla="*/ 148 w 469"/>
                <a:gd name="T71" fmla="*/ 71 h 163"/>
                <a:gd name="T72" fmla="*/ 127 w 469"/>
                <a:gd name="T73" fmla="*/ 65 h 163"/>
                <a:gd name="T74" fmla="*/ 102 w 469"/>
                <a:gd name="T75" fmla="*/ 56 h 163"/>
                <a:gd name="T76" fmla="*/ 73 w 469"/>
                <a:gd name="T77" fmla="*/ 43 h 163"/>
                <a:gd name="T78" fmla="*/ 41 w 469"/>
                <a:gd name="T79" fmla="*/ 25 h 163"/>
                <a:gd name="T80" fmla="*/ 4 w 469"/>
                <a:gd name="T81" fmla="*/ 2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Freeform 75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43 w 142"/>
                <a:gd name="T1" fmla="*/ 67 h 145"/>
                <a:gd name="T2" fmla="*/ 34 w 142"/>
                <a:gd name="T3" fmla="*/ 73 h 145"/>
                <a:gd name="T4" fmla="*/ 24 w 142"/>
                <a:gd name="T5" fmla="*/ 70 h 145"/>
                <a:gd name="T6" fmla="*/ 19 w 142"/>
                <a:gd name="T7" fmla="*/ 62 h 145"/>
                <a:gd name="T8" fmla="*/ 15 w 142"/>
                <a:gd name="T9" fmla="*/ 57 h 145"/>
                <a:gd name="T10" fmla="*/ 10 w 142"/>
                <a:gd name="T11" fmla="*/ 57 h 145"/>
                <a:gd name="T12" fmla="*/ 6 w 142"/>
                <a:gd name="T13" fmla="*/ 54 h 145"/>
                <a:gd name="T14" fmla="*/ 2 w 142"/>
                <a:gd name="T15" fmla="*/ 51 h 145"/>
                <a:gd name="T16" fmla="*/ 0 w 142"/>
                <a:gd name="T17" fmla="*/ 43 h 145"/>
                <a:gd name="T18" fmla="*/ 5 w 142"/>
                <a:gd name="T19" fmla="*/ 34 h 145"/>
                <a:gd name="T20" fmla="*/ 6 w 142"/>
                <a:gd name="T21" fmla="*/ 27 h 145"/>
                <a:gd name="T22" fmla="*/ 6 w 142"/>
                <a:gd name="T23" fmla="*/ 16 h 145"/>
                <a:gd name="T24" fmla="*/ 10 w 142"/>
                <a:gd name="T25" fmla="*/ 10 h 145"/>
                <a:gd name="T26" fmla="*/ 14 w 142"/>
                <a:gd name="T27" fmla="*/ 8 h 145"/>
                <a:gd name="T28" fmla="*/ 19 w 142"/>
                <a:gd name="T29" fmla="*/ 8 h 145"/>
                <a:gd name="T30" fmla="*/ 25 w 142"/>
                <a:gd name="T31" fmla="*/ 9 h 145"/>
                <a:gd name="T32" fmla="*/ 29 w 142"/>
                <a:gd name="T33" fmla="*/ 5 h 145"/>
                <a:gd name="T34" fmla="*/ 38 w 142"/>
                <a:gd name="T35" fmla="*/ 0 h 145"/>
                <a:gd name="T36" fmla="*/ 48 w 142"/>
                <a:gd name="T37" fmla="*/ 2 h 145"/>
                <a:gd name="T38" fmla="*/ 53 w 142"/>
                <a:gd name="T39" fmla="*/ 11 h 145"/>
                <a:gd name="T40" fmla="*/ 56 w 142"/>
                <a:gd name="T41" fmla="*/ 15 h 145"/>
                <a:gd name="T42" fmla="*/ 62 w 142"/>
                <a:gd name="T43" fmla="*/ 16 h 145"/>
                <a:gd name="T44" fmla="*/ 67 w 142"/>
                <a:gd name="T45" fmla="*/ 18 h 145"/>
                <a:gd name="T46" fmla="*/ 70 w 142"/>
                <a:gd name="T47" fmla="*/ 22 h 145"/>
                <a:gd name="T48" fmla="*/ 71 w 142"/>
                <a:gd name="T49" fmla="*/ 29 h 145"/>
                <a:gd name="T50" fmla="*/ 67 w 142"/>
                <a:gd name="T51" fmla="*/ 38 h 145"/>
                <a:gd name="T52" fmla="*/ 66 w 142"/>
                <a:gd name="T53" fmla="*/ 46 h 145"/>
                <a:gd name="T54" fmla="*/ 66 w 142"/>
                <a:gd name="T55" fmla="*/ 56 h 145"/>
                <a:gd name="T56" fmla="*/ 62 w 142"/>
                <a:gd name="T57" fmla="*/ 62 h 145"/>
                <a:gd name="T58" fmla="*/ 57 w 142"/>
                <a:gd name="T59" fmla="*/ 65 h 145"/>
                <a:gd name="T60" fmla="*/ 52 w 142"/>
                <a:gd name="T61" fmla="*/ 65 h 145"/>
                <a:gd name="T62" fmla="*/ 47 w 142"/>
                <a:gd name="T63" fmla="*/ 6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Freeform 76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0 w 40"/>
                <a:gd name="T1" fmla="*/ 7 h 39"/>
                <a:gd name="T2" fmla="*/ 19 w 40"/>
                <a:gd name="T3" fmla="*/ 4 h 39"/>
                <a:gd name="T4" fmla="*/ 15 w 40"/>
                <a:gd name="T5" fmla="*/ 1 h 39"/>
                <a:gd name="T6" fmla="*/ 12 w 40"/>
                <a:gd name="T7" fmla="*/ 0 h 39"/>
                <a:gd name="T8" fmla="*/ 7 w 40"/>
                <a:gd name="T9" fmla="*/ 1 h 39"/>
                <a:gd name="T10" fmla="*/ 4 w 40"/>
                <a:gd name="T11" fmla="*/ 2 h 39"/>
                <a:gd name="T12" fmla="*/ 1 w 40"/>
                <a:gd name="T13" fmla="*/ 6 h 39"/>
                <a:gd name="T14" fmla="*/ 0 w 40"/>
                <a:gd name="T15" fmla="*/ 9 h 39"/>
                <a:gd name="T16" fmla="*/ 1 w 40"/>
                <a:gd name="T17" fmla="*/ 13 h 39"/>
                <a:gd name="T18" fmla="*/ 3 w 40"/>
                <a:gd name="T19" fmla="*/ 16 h 39"/>
                <a:gd name="T20" fmla="*/ 6 w 40"/>
                <a:gd name="T21" fmla="*/ 19 h 39"/>
                <a:gd name="T22" fmla="*/ 9 w 40"/>
                <a:gd name="T23" fmla="*/ 20 h 39"/>
                <a:gd name="T24" fmla="*/ 14 w 40"/>
                <a:gd name="T25" fmla="*/ 19 h 39"/>
                <a:gd name="T26" fmla="*/ 17 w 40"/>
                <a:gd name="T27" fmla="*/ 17 h 39"/>
                <a:gd name="T28" fmla="*/ 20 w 40"/>
                <a:gd name="T29" fmla="*/ 15 h 39"/>
                <a:gd name="T30" fmla="*/ 21 w 40"/>
                <a:gd name="T31" fmla="*/ 11 h 39"/>
                <a:gd name="T32" fmla="*/ 20 w 40"/>
                <a:gd name="T33" fmla="*/ 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Freeform 77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3 w 52"/>
                <a:gd name="T1" fmla="*/ 26 h 50"/>
                <a:gd name="T2" fmla="*/ 19 w 52"/>
                <a:gd name="T3" fmla="*/ 25 h 50"/>
                <a:gd name="T4" fmla="*/ 23 w 52"/>
                <a:gd name="T5" fmla="*/ 22 h 50"/>
                <a:gd name="T6" fmla="*/ 25 w 52"/>
                <a:gd name="T7" fmla="*/ 18 h 50"/>
                <a:gd name="T8" fmla="*/ 26 w 52"/>
                <a:gd name="T9" fmla="*/ 13 h 50"/>
                <a:gd name="T10" fmla="*/ 25 w 52"/>
                <a:gd name="T11" fmla="*/ 8 h 50"/>
                <a:gd name="T12" fmla="*/ 23 w 52"/>
                <a:gd name="T13" fmla="*/ 3 h 50"/>
                <a:gd name="T14" fmla="*/ 19 w 52"/>
                <a:gd name="T15" fmla="*/ 1 h 50"/>
                <a:gd name="T16" fmla="*/ 13 w 52"/>
                <a:gd name="T17" fmla="*/ 0 h 50"/>
                <a:gd name="T18" fmla="*/ 8 w 52"/>
                <a:gd name="T19" fmla="*/ 1 h 50"/>
                <a:gd name="T20" fmla="*/ 4 w 52"/>
                <a:gd name="T21" fmla="*/ 3 h 50"/>
                <a:gd name="T22" fmla="*/ 1 w 52"/>
                <a:gd name="T23" fmla="*/ 8 h 50"/>
                <a:gd name="T24" fmla="*/ 0 w 52"/>
                <a:gd name="T25" fmla="*/ 13 h 50"/>
                <a:gd name="T26" fmla="*/ 1 w 52"/>
                <a:gd name="T27" fmla="*/ 18 h 50"/>
                <a:gd name="T28" fmla="*/ 4 w 52"/>
                <a:gd name="T29" fmla="*/ 22 h 50"/>
                <a:gd name="T30" fmla="*/ 8 w 52"/>
                <a:gd name="T31" fmla="*/ 25 h 50"/>
                <a:gd name="T32" fmla="*/ 13 w 52"/>
                <a:gd name="T33" fmla="*/ 26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Freeform 78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4 h 156"/>
                <a:gd name="T18" fmla="*/ 27 w 113"/>
                <a:gd name="T19" fmla="*/ 0 h 156"/>
                <a:gd name="T20" fmla="*/ 45 w 113"/>
                <a:gd name="T21" fmla="*/ 4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Freeform 7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4 h 156"/>
                <a:gd name="T18" fmla="*/ 27 w 113"/>
                <a:gd name="T19" fmla="*/ 0 h 156"/>
                <a:gd name="T20" fmla="*/ 45 w 113"/>
                <a:gd name="T21" fmla="*/ 4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Freeform 80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7 w 152"/>
                <a:gd name="T1" fmla="*/ 61 h 123"/>
                <a:gd name="T2" fmla="*/ 0 w 152"/>
                <a:gd name="T3" fmla="*/ 50 h 123"/>
                <a:gd name="T4" fmla="*/ 2 w 152"/>
                <a:gd name="T5" fmla="*/ 46 h 123"/>
                <a:gd name="T6" fmla="*/ 7 w 152"/>
                <a:gd name="T7" fmla="*/ 37 h 123"/>
                <a:gd name="T8" fmla="*/ 15 w 152"/>
                <a:gd name="T9" fmla="*/ 26 h 123"/>
                <a:gd name="T10" fmla="*/ 24 w 152"/>
                <a:gd name="T11" fmla="*/ 13 h 123"/>
                <a:gd name="T12" fmla="*/ 35 w 152"/>
                <a:gd name="T13" fmla="*/ 4 h 123"/>
                <a:gd name="T14" fmla="*/ 47 w 152"/>
                <a:gd name="T15" fmla="*/ 0 h 123"/>
                <a:gd name="T16" fmla="*/ 59 w 152"/>
                <a:gd name="T17" fmla="*/ 2 h 123"/>
                <a:gd name="T18" fmla="*/ 71 w 152"/>
                <a:gd name="T19" fmla="*/ 16 h 123"/>
                <a:gd name="T20" fmla="*/ 75 w 152"/>
                <a:gd name="T21" fmla="*/ 25 h 123"/>
                <a:gd name="T22" fmla="*/ 76 w 152"/>
                <a:gd name="T23" fmla="*/ 32 h 123"/>
                <a:gd name="T24" fmla="*/ 76 w 152"/>
                <a:gd name="T25" fmla="*/ 39 h 123"/>
                <a:gd name="T26" fmla="*/ 73 w 152"/>
                <a:gd name="T27" fmla="*/ 45 h 123"/>
                <a:gd name="T28" fmla="*/ 69 w 152"/>
                <a:gd name="T29" fmla="*/ 49 h 123"/>
                <a:gd name="T30" fmla="*/ 64 w 152"/>
                <a:gd name="T31" fmla="*/ 53 h 123"/>
                <a:gd name="T32" fmla="*/ 57 w 152"/>
                <a:gd name="T33" fmla="*/ 56 h 123"/>
                <a:gd name="T34" fmla="*/ 50 w 152"/>
                <a:gd name="T35" fmla="*/ 58 h 123"/>
                <a:gd name="T36" fmla="*/ 42 w 152"/>
                <a:gd name="T37" fmla="*/ 60 h 123"/>
                <a:gd name="T38" fmla="*/ 35 w 152"/>
                <a:gd name="T39" fmla="*/ 60 h 123"/>
                <a:gd name="T40" fmla="*/ 27 w 152"/>
                <a:gd name="T41" fmla="*/ 61 h 123"/>
                <a:gd name="T42" fmla="*/ 21 w 152"/>
                <a:gd name="T43" fmla="*/ 61 h 123"/>
                <a:gd name="T44" fmla="*/ 15 w 152"/>
                <a:gd name="T45" fmla="*/ 61 h 123"/>
                <a:gd name="T46" fmla="*/ 11 w 152"/>
                <a:gd name="T47" fmla="*/ 61 h 123"/>
                <a:gd name="T48" fmla="*/ 8 w 152"/>
                <a:gd name="T49" fmla="*/ 61 h 123"/>
                <a:gd name="T50" fmla="*/ 7 w 152"/>
                <a:gd name="T51" fmla="*/ 6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Freeform 81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2 h 122"/>
                <a:gd name="T2" fmla="*/ 6 w 153"/>
                <a:gd name="T3" fmla="*/ 1 h 122"/>
                <a:gd name="T4" fmla="*/ 7 w 153"/>
                <a:gd name="T5" fmla="*/ 1 h 122"/>
                <a:gd name="T6" fmla="*/ 10 w 153"/>
                <a:gd name="T7" fmla="*/ 1 h 122"/>
                <a:gd name="T8" fmla="*/ 15 w 153"/>
                <a:gd name="T9" fmla="*/ 0 h 122"/>
                <a:gd name="T10" fmla="*/ 21 w 153"/>
                <a:gd name="T11" fmla="*/ 0 h 122"/>
                <a:gd name="T12" fmla="*/ 27 w 153"/>
                <a:gd name="T13" fmla="*/ 1 h 122"/>
                <a:gd name="T14" fmla="*/ 34 w 153"/>
                <a:gd name="T15" fmla="*/ 1 h 122"/>
                <a:gd name="T16" fmla="*/ 42 w 153"/>
                <a:gd name="T17" fmla="*/ 2 h 122"/>
                <a:gd name="T18" fmla="*/ 49 w 153"/>
                <a:gd name="T19" fmla="*/ 4 h 122"/>
                <a:gd name="T20" fmla="*/ 57 w 153"/>
                <a:gd name="T21" fmla="*/ 5 h 122"/>
                <a:gd name="T22" fmla="*/ 63 w 153"/>
                <a:gd name="T23" fmla="*/ 8 h 122"/>
                <a:gd name="T24" fmla="*/ 69 w 153"/>
                <a:gd name="T25" fmla="*/ 12 h 122"/>
                <a:gd name="T26" fmla="*/ 73 w 153"/>
                <a:gd name="T27" fmla="*/ 16 h 122"/>
                <a:gd name="T28" fmla="*/ 76 w 153"/>
                <a:gd name="T29" fmla="*/ 22 h 122"/>
                <a:gd name="T30" fmla="*/ 76 w 153"/>
                <a:gd name="T31" fmla="*/ 28 h 122"/>
                <a:gd name="T32" fmla="*/ 75 w 153"/>
                <a:gd name="T33" fmla="*/ 35 h 122"/>
                <a:gd name="T34" fmla="*/ 71 w 153"/>
                <a:gd name="T35" fmla="*/ 45 h 122"/>
                <a:gd name="T36" fmla="*/ 59 w 153"/>
                <a:gd name="T37" fmla="*/ 58 h 122"/>
                <a:gd name="T38" fmla="*/ 46 w 153"/>
                <a:gd name="T39" fmla="*/ 61 h 122"/>
                <a:gd name="T40" fmla="*/ 35 w 153"/>
                <a:gd name="T41" fmla="*/ 57 h 122"/>
                <a:gd name="T42" fmla="*/ 24 w 153"/>
                <a:gd name="T43" fmla="*/ 48 h 122"/>
                <a:gd name="T44" fmla="*/ 14 w 153"/>
                <a:gd name="T45" fmla="*/ 36 h 122"/>
                <a:gd name="T46" fmla="*/ 7 w 153"/>
                <a:gd name="T47" fmla="*/ 24 h 122"/>
                <a:gd name="T48" fmla="*/ 2 w 153"/>
                <a:gd name="T49" fmla="*/ 15 h 122"/>
                <a:gd name="T50" fmla="*/ 0 w 153"/>
                <a:gd name="T51" fmla="*/ 12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Freeform 82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21 w 112"/>
                <a:gd name="T1" fmla="*/ 0 h 156"/>
                <a:gd name="T2" fmla="*/ 33 w 112"/>
                <a:gd name="T3" fmla="*/ 0 h 156"/>
                <a:gd name="T4" fmla="*/ 36 w 112"/>
                <a:gd name="T5" fmla="*/ 4 h 156"/>
                <a:gd name="T6" fmla="*/ 41 w 112"/>
                <a:gd name="T7" fmla="*/ 12 h 156"/>
                <a:gd name="T8" fmla="*/ 47 w 112"/>
                <a:gd name="T9" fmla="*/ 25 h 156"/>
                <a:gd name="T10" fmla="*/ 52 w 112"/>
                <a:gd name="T11" fmla="*/ 39 h 156"/>
                <a:gd name="T12" fmla="*/ 55 w 112"/>
                <a:gd name="T13" fmla="*/ 53 h 156"/>
                <a:gd name="T14" fmla="*/ 53 w 112"/>
                <a:gd name="T15" fmla="*/ 66 h 156"/>
                <a:gd name="T16" fmla="*/ 45 w 112"/>
                <a:gd name="T17" fmla="*/ 75 h 156"/>
                <a:gd name="T18" fmla="*/ 28 w 112"/>
                <a:gd name="T19" fmla="*/ 78 h 156"/>
                <a:gd name="T20" fmla="*/ 11 w 112"/>
                <a:gd name="T21" fmla="*/ 75 h 156"/>
                <a:gd name="T22" fmla="*/ 2 w 112"/>
                <a:gd name="T23" fmla="*/ 66 h 156"/>
                <a:gd name="T24" fmla="*/ 0 w 112"/>
                <a:gd name="T25" fmla="*/ 53 h 156"/>
                <a:gd name="T26" fmla="*/ 2 w 112"/>
                <a:gd name="T27" fmla="*/ 39 h 156"/>
                <a:gd name="T28" fmla="*/ 7 w 112"/>
                <a:gd name="T29" fmla="*/ 25 h 156"/>
                <a:gd name="T30" fmla="*/ 14 w 112"/>
                <a:gd name="T31" fmla="*/ 12 h 156"/>
                <a:gd name="T32" fmla="*/ 19 w 112"/>
                <a:gd name="T33" fmla="*/ 4 h 156"/>
                <a:gd name="T34" fmla="*/ 2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Freeform 83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69 w 151"/>
                <a:gd name="T1" fmla="*/ 1 h 123"/>
                <a:gd name="T2" fmla="*/ 75 w 151"/>
                <a:gd name="T3" fmla="*/ 12 h 123"/>
                <a:gd name="T4" fmla="*/ 73 w 151"/>
                <a:gd name="T5" fmla="*/ 15 h 123"/>
                <a:gd name="T6" fmla="*/ 68 w 151"/>
                <a:gd name="T7" fmla="*/ 24 h 123"/>
                <a:gd name="T8" fmla="*/ 61 w 151"/>
                <a:gd name="T9" fmla="*/ 36 h 123"/>
                <a:gd name="T10" fmla="*/ 51 w 151"/>
                <a:gd name="T11" fmla="*/ 48 h 123"/>
                <a:gd name="T12" fmla="*/ 41 w 151"/>
                <a:gd name="T13" fmla="*/ 57 h 123"/>
                <a:gd name="T14" fmla="*/ 28 w 151"/>
                <a:gd name="T15" fmla="*/ 62 h 123"/>
                <a:gd name="T16" fmla="*/ 17 w 151"/>
                <a:gd name="T17" fmla="*/ 59 h 123"/>
                <a:gd name="T18" fmla="*/ 5 w 151"/>
                <a:gd name="T19" fmla="*/ 46 h 123"/>
                <a:gd name="T20" fmla="*/ 1 w 151"/>
                <a:gd name="T21" fmla="*/ 36 h 123"/>
                <a:gd name="T22" fmla="*/ 0 w 151"/>
                <a:gd name="T23" fmla="*/ 29 h 123"/>
                <a:gd name="T24" fmla="*/ 0 w 151"/>
                <a:gd name="T25" fmla="*/ 22 h 123"/>
                <a:gd name="T26" fmla="*/ 3 w 151"/>
                <a:gd name="T27" fmla="*/ 16 h 123"/>
                <a:gd name="T28" fmla="*/ 7 w 151"/>
                <a:gd name="T29" fmla="*/ 12 h 123"/>
                <a:gd name="T30" fmla="*/ 12 w 151"/>
                <a:gd name="T31" fmla="*/ 8 h 123"/>
                <a:gd name="T32" fmla="*/ 19 w 151"/>
                <a:gd name="T33" fmla="*/ 5 h 123"/>
                <a:gd name="T34" fmla="*/ 26 w 151"/>
                <a:gd name="T35" fmla="*/ 4 h 123"/>
                <a:gd name="T36" fmla="*/ 33 w 151"/>
                <a:gd name="T37" fmla="*/ 2 h 123"/>
                <a:gd name="T38" fmla="*/ 41 w 151"/>
                <a:gd name="T39" fmla="*/ 1 h 123"/>
                <a:gd name="T40" fmla="*/ 48 w 151"/>
                <a:gd name="T41" fmla="*/ 1 h 123"/>
                <a:gd name="T42" fmla="*/ 54 w 151"/>
                <a:gd name="T43" fmla="*/ 0 h 123"/>
                <a:gd name="T44" fmla="*/ 60 w 151"/>
                <a:gd name="T45" fmla="*/ 0 h 123"/>
                <a:gd name="T46" fmla="*/ 65 w 151"/>
                <a:gd name="T47" fmla="*/ 1 h 123"/>
                <a:gd name="T48" fmla="*/ 68 w 151"/>
                <a:gd name="T49" fmla="*/ 1 h 123"/>
                <a:gd name="T50" fmla="*/ 69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Freeform 84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76 w 152"/>
                <a:gd name="T1" fmla="*/ 50 h 123"/>
                <a:gd name="T2" fmla="*/ 70 w 152"/>
                <a:gd name="T3" fmla="*/ 61 h 123"/>
                <a:gd name="T4" fmla="*/ 69 w 152"/>
                <a:gd name="T5" fmla="*/ 61 h 123"/>
                <a:gd name="T6" fmla="*/ 66 w 152"/>
                <a:gd name="T7" fmla="*/ 61 h 123"/>
                <a:gd name="T8" fmla="*/ 61 w 152"/>
                <a:gd name="T9" fmla="*/ 62 h 123"/>
                <a:gd name="T10" fmla="*/ 55 w 152"/>
                <a:gd name="T11" fmla="*/ 61 h 123"/>
                <a:gd name="T12" fmla="*/ 49 w 152"/>
                <a:gd name="T13" fmla="*/ 61 h 123"/>
                <a:gd name="T14" fmla="*/ 42 w 152"/>
                <a:gd name="T15" fmla="*/ 61 h 123"/>
                <a:gd name="T16" fmla="*/ 34 w 152"/>
                <a:gd name="T17" fmla="*/ 59 h 123"/>
                <a:gd name="T18" fmla="*/ 27 w 152"/>
                <a:gd name="T19" fmla="*/ 58 h 123"/>
                <a:gd name="T20" fmla="*/ 20 w 152"/>
                <a:gd name="T21" fmla="*/ 56 h 123"/>
                <a:gd name="T22" fmla="*/ 13 w 152"/>
                <a:gd name="T23" fmla="*/ 53 h 123"/>
                <a:gd name="T24" fmla="*/ 8 w 152"/>
                <a:gd name="T25" fmla="*/ 50 h 123"/>
                <a:gd name="T26" fmla="*/ 4 w 152"/>
                <a:gd name="T27" fmla="*/ 46 h 123"/>
                <a:gd name="T28" fmla="*/ 1 w 152"/>
                <a:gd name="T29" fmla="*/ 40 h 123"/>
                <a:gd name="T30" fmla="*/ 0 w 152"/>
                <a:gd name="T31" fmla="*/ 33 h 123"/>
                <a:gd name="T32" fmla="*/ 2 w 152"/>
                <a:gd name="T33" fmla="*/ 26 h 123"/>
                <a:gd name="T34" fmla="*/ 6 w 152"/>
                <a:gd name="T35" fmla="*/ 17 h 123"/>
                <a:gd name="T36" fmla="*/ 17 w 152"/>
                <a:gd name="T37" fmla="*/ 3 h 123"/>
                <a:gd name="T38" fmla="*/ 29 w 152"/>
                <a:gd name="T39" fmla="*/ 0 h 123"/>
                <a:gd name="T40" fmla="*/ 42 w 152"/>
                <a:gd name="T41" fmla="*/ 4 h 123"/>
                <a:gd name="T42" fmla="*/ 52 w 152"/>
                <a:gd name="T43" fmla="*/ 14 h 123"/>
                <a:gd name="T44" fmla="*/ 62 w 152"/>
                <a:gd name="T45" fmla="*/ 25 h 123"/>
                <a:gd name="T46" fmla="*/ 69 w 152"/>
                <a:gd name="T47" fmla="*/ 37 h 123"/>
                <a:gd name="T48" fmla="*/ 74 w 152"/>
                <a:gd name="T49" fmla="*/ 46 h 123"/>
                <a:gd name="T50" fmla="*/ 76 w 152"/>
                <a:gd name="T51" fmla="*/ 5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Freeform 85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3 w 136"/>
                <a:gd name="T1" fmla="*/ 34 h 148"/>
                <a:gd name="T2" fmla="*/ 0 w 136"/>
                <a:gd name="T3" fmla="*/ 24 h 148"/>
                <a:gd name="T4" fmla="*/ 4 w 136"/>
                <a:gd name="T5" fmla="*/ 17 h 148"/>
                <a:gd name="T6" fmla="*/ 8 w 136"/>
                <a:gd name="T7" fmla="*/ 14 h 148"/>
                <a:gd name="T8" fmla="*/ 12 w 136"/>
                <a:gd name="T9" fmla="*/ 13 h 148"/>
                <a:gd name="T10" fmla="*/ 18 w 136"/>
                <a:gd name="T11" fmla="*/ 13 h 148"/>
                <a:gd name="T12" fmla="*/ 22 w 136"/>
                <a:gd name="T13" fmla="*/ 8 h 148"/>
                <a:gd name="T14" fmla="*/ 29 w 136"/>
                <a:gd name="T15" fmla="*/ 1 h 148"/>
                <a:gd name="T16" fmla="*/ 40 w 136"/>
                <a:gd name="T17" fmla="*/ 1 h 148"/>
                <a:gd name="T18" fmla="*/ 46 w 136"/>
                <a:gd name="T19" fmla="*/ 8 h 148"/>
                <a:gd name="T20" fmla="*/ 50 w 136"/>
                <a:gd name="T21" fmla="*/ 12 h 148"/>
                <a:gd name="T22" fmla="*/ 56 w 136"/>
                <a:gd name="T23" fmla="*/ 12 h 148"/>
                <a:gd name="T24" fmla="*/ 61 w 136"/>
                <a:gd name="T25" fmla="*/ 13 h 148"/>
                <a:gd name="T26" fmla="*/ 65 w 136"/>
                <a:gd name="T27" fmla="*/ 16 h 148"/>
                <a:gd name="T28" fmla="*/ 68 w 136"/>
                <a:gd name="T29" fmla="*/ 23 h 148"/>
                <a:gd name="T30" fmla="*/ 65 w 136"/>
                <a:gd name="T31" fmla="*/ 33 h 148"/>
                <a:gd name="T32" fmla="*/ 65 w 136"/>
                <a:gd name="T33" fmla="*/ 40 h 148"/>
                <a:gd name="T34" fmla="*/ 68 w 136"/>
                <a:gd name="T35" fmla="*/ 50 h 148"/>
                <a:gd name="T36" fmla="*/ 65 w 136"/>
                <a:gd name="T37" fmla="*/ 58 h 148"/>
                <a:gd name="T38" fmla="*/ 61 w 136"/>
                <a:gd name="T39" fmla="*/ 61 h 148"/>
                <a:gd name="T40" fmla="*/ 56 w 136"/>
                <a:gd name="T41" fmla="*/ 62 h 148"/>
                <a:gd name="T42" fmla="*/ 51 w 136"/>
                <a:gd name="T43" fmla="*/ 61 h 148"/>
                <a:gd name="T44" fmla="*/ 47 w 136"/>
                <a:gd name="T45" fmla="*/ 66 h 148"/>
                <a:gd name="T46" fmla="*/ 40 w 136"/>
                <a:gd name="T47" fmla="*/ 73 h 148"/>
                <a:gd name="T48" fmla="*/ 30 w 136"/>
                <a:gd name="T49" fmla="*/ 73 h 148"/>
                <a:gd name="T50" fmla="*/ 23 w 136"/>
                <a:gd name="T51" fmla="*/ 66 h 148"/>
                <a:gd name="T52" fmla="*/ 18 w 136"/>
                <a:gd name="T53" fmla="*/ 62 h 148"/>
                <a:gd name="T54" fmla="*/ 13 w 136"/>
                <a:gd name="T55" fmla="*/ 62 h 148"/>
                <a:gd name="T56" fmla="*/ 8 w 136"/>
                <a:gd name="T57" fmla="*/ 61 h 148"/>
                <a:gd name="T58" fmla="*/ 4 w 136"/>
                <a:gd name="T59" fmla="*/ 58 h 148"/>
                <a:gd name="T60" fmla="*/ 1 w 136"/>
                <a:gd name="T61" fmla="*/ 51 h 148"/>
                <a:gd name="T62" fmla="*/ 4 w 136"/>
                <a:gd name="T63" fmla="*/ 42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Freeform 86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0 w 39"/>
                <a:gd name="T1" fmla="*/ 21 h 40"/>
                <a:gd name="T2" fmla="*/ 14 w 39"/>
                <a:gd name="T3" fmla="*/ 20 h 40"/>
                <a:gd name="T4" fmla="*/ 17 w 39"/>
                <a:gd name="T5" fmla="*/ 18 h 40"/>
                <a:gd name="T6" fmla="*/ 19 w 39"/>
                <a:gd name="T7" fmla="*/ 14 h 40"/>
                <a:gd name="T8" fmla="*/ 20 w 39"/>
                <a:gd name="T9" fmla="*/ 11 h 40"/>
                <a:gd name="T10" fmla="*/ 19 w 39"/>
                <a:gd name="T11" fmla="*/ 6 h 40"/>
                <a:gd name="T12" fmla="*/ 17 w 39"/>
                <a:gd name="T13" fmla="*/ 3 h 40"/>
                <a:gd name="T14" fmla="*/ 14 w 39"/>
                <a:gd name="T15" fmla="*/ 1 h 40"/>
                <a:gd name="T16" fmla="*/ 10 w 39"/>
                <a:gd name="T17" fmla="*/ 0 h 40"/>
                <a:gd name="T18" fmla="*/ 6 w 39"/>
                <a:gd name="T19" fmla="*/ 1 h 40"/>
                <a:gd name="T20" fmla="*/ 3 w 39"/>
                <a:gd name="T21" fmla="*/ 3 h 40"/>
                <a:gd name="T22" fmla="*/ 1 w 39"/>
                <a:gd name="T23" fmla="*/ 6 h 40"/>
                <a:gd name="T24" fmla="*/ 0 w 39"/>
                <a:gd name="T25" fmla="*/ 11 h 40"/>
                <a:gd name="T26" fmla="*/ 1 w 39"/>
                <a:gd name="T27" fmla="*/ 14 h 40"/>
                <a:gd name="T28" fmla="*/ 3 w 39"/>
                <a:gd name="T29" fmla="*/ 18 h 40"/>
                <a:gd name="T30" fmla="*/ 6 w 39"/>
                <a:gd name="T31" fmla="*/ 20 h 40"/>
                <a:gd name="T32" fmla="*/ 10 w 39"/>
                <a:gd name="T33" fmla="*/ 2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Freeform 87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3 w 136"/>
                <a:gd name="T1" fmla="*/ 33 h 147"/>
                <a:gd name="T2" fmla="*/ 0 w 136"/>
                <a:gd name="T3" fmla="*/ 24 h 147"/>
                <a:gd name="T4" fmla="*/ 4 w 136"/>
                <a:gd name="T5" fmla="*/ 17 h 147"/>
                <a:gd name="T6" fmla="*/ 8 w 136"/>
                <a:gd name="T7" fmla="*/ 13 h 147"/>
                <a:gd name="T8" fmla="*/ 13 w 136"/>
                <a:gd name="T9" fmla="*/ 12 h 147"/>
                <a:gd name="T10" fmla="*/ 18 w 136"/>
                <a:gd name="T11" fmla="*/ 13 h 147"/>
                <a:gd name="T12" fmla="*/ 22 w 136"/>
                <a:gd name="T13" fmla="*/ 8 h 147"/>
                <a:gd name="T14" fmla="*/ 29 w 136"/>
                <a:gd name="T15" fmla="*/ 1 h 147"/>
                <a:gd name="T16" fmla="*/ 40 w 136"/>
                <a:gd name="T17" fmla="*/ 1 h 147"/>
                <a:gd name="T18" fmla="*/ 46 w 136"/>
                <a:gd name="T19" fmla="*/ 8 h 147"/>
                <a:gd name="T20" fmla="*/ 51 w 136"/>
                <a:gd name="T21" fmla="*/ 12 h 147"/>
                <a:gd name="T22" fmla="*/ 56 w 136"/>
                <a:gd name="T23" fmla="*/ 12 h 147"/>
                <a:gd name="T24" fmla="*/ 61 w 136"/>
                <a:gd name="T25" fmla="*/ 13 h 147"/>
                <a:gd name="T26" fmla="*/ 65 w 136"/>
                <a:gd name="T27" fmla="*/ 16 h 147"/>
                <a:gd name="T28" fmla="*/ 68 w 136"/>
                <a:gd name="T29" fmla="*/ 23 h 147"/>
                <a:gd name="T30" fmla="*/ 65 w 136"/>
                <a:gd name="T31" fmla="*/ 33 h 147"/>
                <a:gd name="T32" fmla="*/ 65 w 136"/>
                <a:gd name="T33" fmla="*/ 40 h 147"/>
                <a:gd name="T34" fmla="*/ 68 w 136"/>
                <a:gd name="T35" fmla="*/ 50 h 147"/>
                <a:gd name="T36" fmla="*/ 65 w 136"/>
                <a:gd name="T37" fmla="*/ 57 h 147"/>
                <a:gd name="T38" fmla="*/ 61 w 136"/>
                <a:gd name="T39" fmla="*/ 61 h 147"/>
                <a:gd name="T40" fmla="*/ 56 w 136"/>
                <a:gd name="T41" fmla="*/ 62 h 147"/>
                <a:gd name="T42" fmla="*/ 51 w 136"/>
                <a:gd name="T43" fmla="*/ 61 h 147"/>
                <a:gd name="T44" fmla="*/ 47 w 136"/>
                <a:gd name="T45" fmla="*/ 66 h 147"/>
                <a:gd name="T46" fmla="*/ 40 w 136"/>
                <a:gd name="T47" fmla="*/ 73 h 147"/>
                <a:gd name="T48" fmla="*/ 30 w 136"/>
                <a:gd name="T49" fmla="*/ 73 h 147"/>
                <a:gd name="T50" fmla="*/ 23 w 136"/>
                <a:gd name="T51" fmla="*/ 66 h 147"/>
                <a:gd name="T52" fmla="*/ 18 w 136"/>
                <a:gd name="T53" fmla="*/ 62 h 147"/>
                <a:gd name="T54" fmla="*/ 13 w 136"/>
                <a:gd name="T55" fmla="*/ 62 h 147"/>
                <a:gd name="T56" fmla="*/ 8 w 136"/>
                <a:gd name="T57" fmla="*/ 61 h 147"/>
                <a:gd name="T58" fmla="*/ 4 w 136"/>
                <a:gd name="T59" fmla="*/ 58 h 147"/>
                <a:gd name="T60" fmla="*/ 1 w 136"/>
                <a:gd name="T61" fmla="*/ 51 h 147"/>
                <a:gd name="T62" fmla="*/ 4 w 136"/>
                <a:gd name="T63" fmla="*/ 42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Freeform 88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0 w 39"/>
                <a:gd name="T1" fmla="*/ 20 h 39"/>
                <a:gd name="T2" fmla="*/ 14 w 39"/>
                <a:gd name="T3" fmla="*/ 19 h 39"/>
                <a:gd name="T4" fmla="*/ 17 w 39"/>
                <a:gd name="T5" fmla="*/ 17 h 39"/>
                <a:gd name="T6" fmla="*/ 19 w 39"/>
                <a:gd name="T7" fmla="*/ 14 h 39"/>
                <a:gd name="T8" fmla="*/ 20 w 39"/>
                <a:gd name="T9" fmla="*/ 10 h 39"/>
                <a:gd name="T10" fmla="*/ 19 w 39"/>
                <a:gd name="T11" fmla="*/ 6 h 39"/>
                <a:gd name="T12" fmla="*/ 17 w 39"/>
                <a:gd name="T13" fmla="*/ 3 h 39"/>
                <a:gd name="T14" fmla="*/ 14 w 39"/>
                <a:gd name="T15" fmla="*/ 1 h 39"/>
                <a:gd name="T16" fmla="*/ 10 w 39"/>
                <a:gd name="T17" fmla="*/ 0 h 39"/>
                <a:gd name="T18" fmla="*/ 7 w 39"/>
                <a:gd name="T19" fmla="*/ 1 h 39"/>
                <a:gd name="T20" fmla="*/ 3 w 39"/>
                <a:gd name="T21" fmla="*/ 3 h 39"/>
                <a:gd name="T22" fmla="*/ 1 w 39"/>
                <a:gd name="T23" fmla="*/ 6 h 39"/>
                <a:gd name="T24" fmla="*/ 0 w 39"/>
                <a:gd name="T25" fmla="*/ 10 h 39"/>
                <a:gd name="T26" fmla="*/ 1 w 39"/>
                <a:gd name="T27" fmla="*/ 14 h 39"/>
                <a:gd name="T28" fmla="*/ 3 w 39"/>
                <a:gd name="T29" fmla="*/ 17 h 39"/>
                <a:gd name="T30" fmla="*/ 7 w 39"/>
                <a:gd name="T31" fmla="*/ 19 h 39"/>
                <a:gd name="T32" fmla="*/ 10 w 39"/>
                <a:gd name="T33" fmla="*/ 2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Freeform 89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Freeform 90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Freeform 91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Freeform 92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4 h 30"/>
                <a:gd name="T8" fmla="*/ 2 w 29"/>
                <a:gd name="T9" fmla="*/ 13 h 30"/>
                <a:gd name="T10" fmla="*/ 1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7 h 30"/>
                <a:gd name="T20" fmla="*/ 1 w 29"/>
                <a:gd name="T21" fmla="*/ 5 h 30"/>
                <a:gd name="T22" fmla="*/ 1 w 29"/>
                <a:gd name="T23" fmla="*/ 4 h 30"/>
                <a:gd name="T24" fmla="*/ 2 w 29"/>
                <a:gd name="T25" fmla="*/ 3 h 30"/>
                <a:gd name="T26" fmla="*/ 4 w 29"/>
                <a:gd name="T27" fmla="*/ 2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2 h 30"/>
                <a:gd name="T40" fmla="*/ 13 w 29"/>
                <a:gd name="T41" fmla="*/ 3 h 30"/>
                <a:gd name="T42" fmla="*/ 13 w 29"/>
                <a:gd name="T43" fmla="*/ 4 h 30"/>
                <a:gd name="T44" fmla="*/ 14 w 29"/>
                <a:gd name="T45" fmla="*/ 5 h 30"/>
                <a:gd name="T46" fmla="*/ 15 w 29"/>
                <a:gd name="T47" fmla="*/ 7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Freeform 93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5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5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Freeform 94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4 h 29"/>
                <a:gd name="T8" fmla="*/ 2 w 30"/>
                <a:gd name="T9" fmla="*/ 13 h 29"/>
                <a:gd name="T10" fmla="*/ 1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1 w 30"/>
                <a:gd name="T23" fmla="*/ 3 h 29"/>
                <a:gd name="T24" fmla="*/ 2 w 30"/>
                <a:gd name="T25" fmla="*/ 2 h 29"/>
                <a:gd name="T26" fmla="*/ 4 w 30"/>
                <a:gd name="T27" fmla="*/ 2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3 w 30"/>
                <a:gd name="T43" fmla="*/ 3 h 29"/>
                <a:gd name="T44" fmla="*/ 14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4 w 30"/>
                <a:gd name="T51" fmla="*/ 11 h 29"/>
                <a:gd name="T52" fmla="*/ 13 w 30"/>
                <a:gd name="T53" fmla="*/ 13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Freeform 95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8 w 60"/>
                <a:gd name="T7" fmla="*/ 7 h 60"/>
                <a:gd name="T8" fmla="*/ 26 w 60"/>
                <a:gd name="T9" fmla="*/ 4 h 60"/>
                <a:gd name="T10" fmla="*/ 24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7 h 60"/>
                <a:gd name="T48" fmla="*/ 26 w 60"/>
                <a:gd name="T49" fmla="*/ 26 h 60"/>
                <a:gd name="T50" fmla="*/ 28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1" name="Freeform 96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2" name="Freeform 97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7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30 w 60"/>
                <a:gd name="T55" fmla="*/ 17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Freeform 98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Freeform 99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5" name="Freeform 100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3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3 h 30"/>
                <a:gd name="T26" fmla="*/ 3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1 h 30"/>
                <a:gd name="T52" fmla="*/ 13 w 30"/>
                <a:gd name="T53" fmla="*/ 13 h 30"/>
                <a:gd name="T54" fmla="*/ 10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6" name="Freeform 101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7" name="Freeform 102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1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1 w 30"/>
                <a:gd name="T23" fmla="*/ 4 h 30"/>
                <a:gd name="T24" fmla="*/ 2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8" name="Freeform 103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30 w 58"/>
                <a:gd name="T1" fmla="*/ 15 h 60"/>
                <a:gd name="T2" fmla="*/ 30 w 58"/>
                <a:gd name="T3" fmla="*/ 12 h 60"/>
                <a:gd name="T4" fmla="*/ 29 w 58"/>
                <a:gd name="T5" fmla="*/ 9 h 60"/>
                <a:gd name="T6" fmla="*/ 28 w 58"/>
                <a:gd name="T7" fmla="*/ 7 h 60"/>
                <a:gd name="T8" fmla="*/ 26 w 58"/>
                <a:gd name="T9" fmla="*/ 4 h 60"/>
                <a:gd name="T10" fmla="*/ 24 w 58"/>
                <a:gd name="T11" fmla="*/ 3 h 60"/>
                <a:gd name="T12" fmla="*/ 21 w 58"/>
                <a:gd name="T13" fmla="*/ 1 h 60"/>
                <a:gd name="T14" fmla="*/ 18 w 58"/>
                <a:gd name="T15" fmla="*/ 0 h 60"/>
                <a:gd name="T16" fmla="*/ 14 w 58"/>
                <a:gd name="T17" fmla="*/ 0 h 60"/>
                <a:gd name="T18" fmla="*/ 9 w 58"/>
                <a:gd name="T19" fmla="*/ 1 h 60"/>
                <a:gd name="T20" fmla="*/ 4 w 58"/>
                <a:gd name="T21" fmla="*/ 4 h 60"/>
                <a:gd name="T22" fmla="*/ 1 w 58"/>
                <a:gd name="T23" fmla="*/ 9 h 60"/>
                <a:gd name="T24" fmla="*/ 0 w 58"/>
                <a:gd name="T25" fmla="*/ 15 h 60"/>
                <a:gd name="T26" fmla="*/ 0 w 58"/>
                <a:gd name="T27" fmla="*/ 17 h 60"/>
                <a:gd name="T28" fmla="*/ 1 w 58"/>
                <a:gd name="T29" fmla="*/ 20 h 60"/>
                <a:gd name="T30" fmla="*/ 2 w 58"/>
                <a:gd name="T31" fmla="*/ 22 h 60"/>
                <a:gd name="T32" fmla="*/ 4 w 58"/>
                <a:gd name="T33" fmla="*/ 25 h 60"/>
                <a:gd name="T34" fmla="*/ 6 w 58"/>
                <a:gd name="T35" fmla="*/ 26 h 60"/>
                <a:gd name="T36" fmla="*/ 9 w 58"/>
                <a:gd name="T37" fmla="*/ 28 h 60"/>
                <a:gd name="T38" fmla="*/ 12 w 58"/>
                <a:gd name="T39" fmla="*/ 29 h 60"/>
                <a:gd name="T40" fmla="*/ 14 w 58"/>
                <a:gd name="T41" fmla="*/ 29 h 60"/>
                <a:gd name="T42" fmla="*/ 18 w 58"/>
                <a:gd name="T43" fmla="*/ 29 h 60"/>
                <a:gd name="T44" fmla="*/ 21 w 58"/>
                <a:gd name="T45" fmla="*/ 28 h 60"/>
                <a:gd name="T46" fmla="*/ 24 w 58"/>
                <a:gd name="T47" fmla="*/ 26 h 60"/>
                <a:gd name="T48" fmla="*/ 26 w 58"/>
                <a:gd name="T49" fmla="*/ 25 h 60"/>
                <a:gd name="T50" fmla="*/ 28 w 58"/>
                <a:gd name="T51" fmla="*/ 22 h 60"/>
                <a:gd name="T52" fmla="*/ 29 w 58"/>
                <a:gd name="T53" fmla="*/ 20 h 60"/>
                <a:gd name="T54" fmla="*/ 30 w 58"/>
                <a:gd name="T55" fmla="*/ 17 h 60"/>
                <a:gd name="T56" fmla="*/ 30 w 58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9" name="Freeform 104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7 w 28"/>
                <a:gd name="T1" fmla="*/ 15 h 30"/>
                <a:gd name="T2" fmla="*/ 6 w 28"/>
                <a:gd name="T3" fmla="*/ 15 h 30"/>
                <a:gd name="T4" fmla="*/ 5 w 28"/>
                <a:gd name="T5" fmla="*/ 15 h 30"/>
                <a:gd name="T6" fmla="*/ 3 w 28"/>
                <a:gd name="T7" fmla="*/ 14 h 30"/>
                <a:gd name="T8" fmla="*/ 2 w 28"/>
                <a:gd name="T9" fmla="*/ 13 h 30"/>
                <a:gd name="T10" fmla="*/ 1 w 28"/>
                <a:gd name="T11" fmla="*/ 12 h 30"/>
                <a:gd name="T12" fmla="*/ 1 w 28"/>
                <a:gd name="T13" fmla="*/ 11 h 30"/>
                <a:gd name="T14" fmla="*/ 0 w 28"/>
                <a:gd name="T15" fmla="*/ 9 h 30"/>
                <a:gd name="T16" fmla="*/ 0 w 28"/>
                <a:gd name="T17" fmla="*/ 8 h 30"/>
                <a:gd name="T18" fmla="*/ 0 w 28"/>
                <a:gd name="T19" fmla="*/ 7 h 30"/>
                <a:gd name="T20" fmla="*/ 1 w 28"/>
                <a:gd name="T21" fmla="*/ 5 h 30"/>
                <a:gd name="T22" fmla="*/ 1 w 28"/>
                <a:gd name="T23" fmla="*/ 4 h 30"/>
                <a:gd name="T24" fmla="*/ 2 w 28"/>
                <a:gd name="T25" fmla="*/ 3 h 30"/>
                <a:gd name="T26" fmla="*/ 3 w 28"/>
                <a:gd name="T27" fmla="*/ 2 h 30"/>
                <a:gd name="T28" fmla="*/ 5 w 28"/>
                <a:gd name="T29" fmla="*/ 1 h 30"/>
                <a:gd name="T30" fmla="*/ 6 w 28"/>
                <a:gd name="T31" fmla="*/ 0 h 30"/>
                <a:gd name="T32" fmla="*/ 7 w 28"/>
                <a:gd name="T33" fmla="*/ 0 h 30"/>
                <a:gd name="T34" fmla="*/ 9 w 28"/>
                <a:gd name="T35" fmla="*/ 0 h 30"/>
                <a:gd name="T36" fmla="*/ 10 w 28"/>
                <a:gd name="T37" fmla="*/ 1 h 30"/>
                <a:gd name="T38" fmla="*/ 12 w 28"/>
                <a:gd name="T39" fmla="*/ 2 h 30"/>
                <a:gd name="T40" fmla="*/ 13 w 28"/>
                <a:gd name="T41" fmla="*/ 3 h 30"/>
                <a:gd name="T42" fmla="*/ 13 w 28"/>
                <a:gd name="T43" fmla="*/ 4 h 30"/>
                <a:gd name="T44" fmla="*/ 14 w 28"/>
                <a:gd name="T45" fmla="*/ 5 h 30"/>
                <a:gd name="T46" fmla="*/ 14 w 28"/>
                <a:gd name="T47" fmla="*/ 7 h 30"/>
                <a:gd name="T48" fmla="*/ 14 w 28"/>
                <a:gd name="T49" fmla="*/ 8 h 30"/>
                <a:gd name="T50" fmla="*/ 14 w 28"/>
                <a:gd name="T51" fmla="*/ 11 h 30"/>
                <a:gd name="T52" fmla="*/ 13 w 28"/>
                <a:gd name="T53" fmla="*/ 13 h 30"/>
                <a:gd name="T54" fmla="*/ 10 w 28"/>
                <a:gd name="T55" fmla="*/ 15 h 30"/>
                <a:gd name="T56" fmla="*/ 7 w 28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0" name="Freeform 105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29 w 60"/>
                <a:gd name="T1" fmla="*/ 15 h 60"/>
                <a:gd name="T2" fmla="*/ 29 w 60"/>
                <a:gd name="T3" fmla="*/ 12 h 60"/>
                <a:gd name="T4" fmla="*/ 28 w 60"/>
                <a:gd name="T5" fmla="*/ 10 h 60"/>
                <a:gd name="T6" fmla="*/ 26 w 60"/>
                <a:gd name="T7" fmla="*/ 7 h 60"/>
                <a:gd name="T8" fmla="*/ 25 w 60"/>
                <a:gd name="T9" fmla="*/ 4 h 60"/>
                <a:gd name="T10" fmla="*/ 22 w 60"/>
                <a:gd name="T11" fmla="*/ 3 h 60"/>
                <a:gd name="T12" fmla="*/ 20 w 60"/>
                <a:gd name="T13" fmla="*/ 2 h 60"/>
                <a:gd name="T14" fmla="*/ 17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6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7 w 60"/>
                <a:gd name="T43" fmla="*/ 30 h 60"/>
                <a:gd name="T44" fmla="*/ 20 w 60"/>
                <a:gd name="T45" fmla="*/ 29 h 60"/>
                <a:gd name="T46" fmla="*/ 22 w 60"/>
                <a:gd name="T47" fmla="*/ 27 h 60"/>
                <a:gd name="T48" fmla="*/ 25 w 60"/>
                <a:gd name="T49" fmla="*/ 26 h 60"/>
                <a:gd name="T50" fmla="*/ 26 w 60"/>
                <a:gd name="T51" fmla="*/ 23 h 60"/>
                <a:gd name="T52" fmla="*/ 28 w 60"/>
                <a:gd name="T53" fmla="*/ 21 h 60"/>
                <a:gd name="T54" fmla="*/ 29 w 60"/>
                <a:gd name="T55" fmla="*/ 18 h 60"/>
                <a:gd name="T56" fmla="*/ 29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Freeform 106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Freeform 107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2 w 60"/>
                <a:gd name="T31" fmla="*/ 24 h 59"/>
                <a:gd name="T32" fmla="*/ 4 w 60"/>
                <a:gd name="T33" fmla="*/ 26 h 59"/>
                <a:gd name="T34" fmla="*/ 6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Freeform 108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3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3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0 h 30"/>
                <a:gd name="T52" fmla="*/ 13 w 30"/>
                <a:gd name="T53" fmla="*/ 13 h 30"/>
                <a:gd name="T54" fmla="*/ 10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Freeform 109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30 w 60"/>
                <a:gd name="T1" fmla="*/ 14 h 57"/>
                <a:gd name="T2" fmla="*/ 30 w 60"/>
                <a:gd name="T3" fmla="*/ 12 h 57"/>
                <a:gd name="T4" fmla="*/ 29 w 60"/>
                <a:gd name="T5" fmla="*/ 9 h 57"/>
                <a:gd name="T6" fmla="*/ 27 w 60"/>
                <a:gd name="T7" fmla="*/ 6 h 57"/>
                <a:gd name="T8" fmla="*/ 25 w 60"/>
                <a:gd name="T9" fmla="*/ 4 h 57"/>
                <a:gd name="T10" fmla="*/ 23 w 60"/>
                <a:gd name="T11" fmla="*/ 2 h 57"/>
                <a:gd name="T12" fmla="*/ 21 w 60"/>
                <a:gd name="T13" fmla="*/ 1 h 57"/>
                <a:gd name="T14" fmla="*/ 18 w 60"/>
                <a:gd name="T15" fmla="*/ 0 h 57"/>
                <a:gd name="T16" fmla="*/ 15 w 60"/>
                <a:gd name="T17" fmla="*/ 0 h 57"/>
                <a:gd name="T18" fmla="*/ 9 w 60"/>
                <a:gd name="T19" fmla="*/ 1 h 57"/>
                <a:gd name="T20" fmla="*/ 5 w 60"/>
                <a:gd name="T21" fmla="*/ 4 h 57"/>
                <a:gd name="T22" fmla="*/ 1 w 60"/>
                <a:gd name="T23" fmla="*/ 9 h 57"/>
                <a:gd name="T24" fmla="*/ 0 w 60"/>
                <a:gd name="T25" fmla="*/ 14 h 57"/>
                <a:gd name="T26" fmla="*/ 1 w 60"/>
                <a:gd name="T27" fmla="*/ 17 h 57"/>
                <a:gd name="T28" fmla="*/ 1 w 60"/>
                <a:gd name="T29" fmla="*/ 20 h 57"/>
                <a:gd name="T30" fmla="*/ 2 w 60"/>
                <a:gd name="T31" fmla="*/ 23 h 57"/>
                <a:gd name="T32" fmla="*/ 4 w 60"/>
                <a:gd name="T33" fmla="*/ 25 h 57"/>
                <a:gd name="T34" fmla="*/ 6 w 60"/>
                <a:gd name="T35" fmla="*/ 27 h 57"/>
                <a:gd name="T36" fmla="*/ 9 w 60"/>
                <a:gd name="T37" fmla="*/ 28 h 57"/>
                <a:gd name="T38" fmla="*/ 12 w 60"/>
                <a:gd name="T39" fmla="*/ 29 h 57"/>
                <a:gd name="T40" fmla="*/ 15 w 60"/>
                <a:gd name="T41" fmla="*/ 29 h 57"/>
                <a:gd name="T42" fmla="*/ 18 w 60"/>
                <a:gd name="T43" fmla="*/ 29 h 57"/>
                <a:gd name="T44" fmla="*/ 21 w 60"/>
                <a:gd name="T45" fmla="*/ 28 h 57"/>
                <a:gd name="T46" fmla="*/ 23 w 60"/>
                <a:gd name="T47" fmla="*/ 27 h 57"/>
                <a:gd name="T48" fmla="*/ 25 w 60"/>
                <a:gd name="T49" fmla="*/ 25 h 57"/>
                <a:gd name="T50" fmla="*/ 27 w 60"/>
                <a:gd name="T51" fmla="*/ 23 h 57"/>
                <a:gd name="T52" fmla="*/ 29 w 60"/>
                <a:gd name="T53" fmla="*/ 20 h 57"/>
                <a:gd name="T54" fmla="*/ 30 w 60"/>
                <a:gd name="T55" fmla="*/ 17 h 57"/>
                <a:gd name="T56" fmla="*/ 30 w 60"/>
                <a:gd name="T57" fmla="*/ 14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5" name="Freeform 110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8 w 30"/>
                <a:gd name="T1" fmla="*/ 14 h 27"/>
                <a:gd name="T2" fmla="*/ 6 w 30"/>
                <a:gd name="T3" fmla="*/ 14 h 27"/>
                <a:gd name="T4" fmla="*/ 5 w 30"/>
                <a:gd name="T5" fmla="*/ 13 h 27"/>
                <a:gd name="T6" fmla="*/ 4 w 30"/>
                <a:gd name="T7" fmla="*/ 13 h 27"/>
                <a:gd name="T8" fmla="*/ 2 w 30"/>
                <a:gd name="T9" fmla="*/ 12 h 27"/>
                <a:gd name="T10" fmla="*/ 1 w 30"/>
                <a:gd name="T11" fmla="*/ 11 h 27"/>
                <a:gd name="T12" fmla="*/ 1 w 30"/>
                <a:gd name="T13" fmla="*/ 9 h 27"/>
                <a:gd name="T14" fmla="*/ 0 w 30"/>
                <a:gd name="T15" fmla="*/ 8 h 27"/>
                <a:gd name="T16" fmla="*/ 0 w 30"/>
                <a:gd name="T17" fmla="*/ 6 h 27"/>
                <a:gd name="T18" fmla="*/ 0 w 30"/>
                <a:gd name="T19" fmla="*/ 5 h 27"/>
                <a:gd name="T20" fmla="*/ 1 w 30"/>
                <a:gd name="T21" fmla="*/ 4 h 27"/>
                <a:gd name="T22" fmla="*/ 1 w 30"/>
                <a:gd name="T23" fmla="*/ 2 h 27"/>
                <a:gd name="T24" fmla="*/ 2 w 30"/>
                <a:gd name="T25" fmla="*/ 1 h 27"/>
                <a:gd name="T26" fmla="*/ 4 w 30"/>
                <a:gd name="T27" fmla="*/ 1 h 27"/>
                <a:gd name="T28" fmla="*/ 5 w 30"/>
                <a:gd name="T29" fmla="*/ 0 h 27"/>
                <a:gd name="T30" fmla="*/ 6 w 30"/>
                <a:gd name="T31" fmla="*/ 0 h 27"/>
                <a:gd name="T32" fmla="*/ 8 w 30"/>
                <a:gd name="T33" fmla="*/ 0 h 27"/>
                <a:gd name="T34" fmla="*/ 9 w 30"/>
                <a:gd name="T35" fmla="*/ 0 h 27"/>
                <a:gd name="T36" fmla="*/ 10 w 30"/>
                <a:gd name="T37" fmla="*/ 0 h 27"/>
                <a:gd name="T38" fmla="*/ 12 w 30"/>
                <a:gd name="T39" fmla="*/ 1 h 27"/>
                <a:gd name="T40" fmla="*/ 13 w 30"/>
                <a:gd name="T41" fmla="*/ 1 h 27"/>
                <a:gd name="T42" fmla="*/ 13 w 30"/>
                <a:gd name="T43" fmla="*/ 2 h 27"/>
                <a:gd name="T44" fmla="*/ 15 w 30"/>
                <a:gd name="T45" fmla="*/ 4 h 27"/>
                <a:gd name="T46" fmla="*/ 15 w 30"/>
                <a:gd name="T47" fmla="*/ 5 h 27"/>
                <a:gd name="T48" fmla="*/ 15 w 30"/>
                <a:gd name="T49" fmla="*/ 6 h 27"/>
                <a:gd name="T50" fmla="*/ 15 w 30"/>
                <a:gd name="T51" fmla="*/ 9 h 27"/>
                <a:gd name="T52" fmla="*/ 13 w 30"/>
                <a:gd name="T53" fmla="*/ 12 h 27"/>
                <a:gd name="T54" fmla="*/ 10 w 30"/>
                <a:gd name="T55" fmla="*/ 13 h 27"/>
                <a:gd name="T56" fmla="*/ 8 w 30"/>
                <a:gd name="T57" fmla="*/ 14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6" name="Freeform 111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7" name="Freeform 112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1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8" name="Freeform 113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4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0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9" name="Freeform 114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3 h 30"/>
                <a:gd name="T8" fmla="*/ 3 w 29"/>
                <a:gd name="T9" fmla="*/ 13 h 30"/>
                <a:gd name="T10" fmla="*/ 2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6 h 30"/>
                <a:gd name="T20" fmla="*/ 1 w 29"/>
                <a:gd name="T21" fmla="*/ 5 h 30"/>
                <a:gd name="T22" fmla="*/ 2 w 29"/>
                <a:gd name="T23" fmla="*/ 4 h 30"/>
                <a:gd name="T24" fmla="*/ 3 w 29"/>
                <a:gd name="T25" fmla="*/ 3 h 30"/>
                <a:gd name="T26" fmla="*/ 4 w 29"/>
                <a:gd name="T27" fmla="*/ 1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1 h 30"/>
                <a:gd name="T40" fmla="*/ 13 w 29"/>
                <a:gd name="T41" fmla="*/ 3 h 30"/>
                <a:gd name="T42" fmla="*/ 14 w 29"/>
                <a:gd name="T43" fmla="*/ 4 h 30"/>
                <a:gd name="T44" fmla="*/ 14 w 29"/>
                <a:gd name="T45" fmla="*/ 5 h 30"/>
                <a:gd name="T46" fmla="*/ 15 w 29"/>
                <a:gd name="T47" fmla="*/ 6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0" name="Freeform 115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30 w 59"/>
                <a:gd name="T1" fmla="*/ 14 h 59"/>
                <a:gd name="T2" fmla="*/ 29 w 59"/>
                <a:gd name="T3" fmla="*/ 11 h 59"/>
                <a:gd name="T4" fmla="*/ 29 w 59"/>
                <a:gd name="T5" fmla="*/ 9 h 59"/>
                <a:gd name="T6" fmla="*/ 27 w 59"/>
                <a:gd name="T7" fmla="*/ 6 h 59"/>
                <a:gd name="T8" fmla="*/ 25 w 59"/>
                <a:gd name="T9" fmla="*/ 4 h 59"/>
                <a:gd name="T10" fmla="*/ 23 w 59"/>
                <a:gd name="T11" fmla="*/ 2 h 59"/>
                <a:gd name="T12" fmla="*/ 21 w 59"/>
                <a:gd name="T13" fmla="*/ 1 h 59"/>
                <a:gd name="T14" fmla="*/ 18 w 59"/>
                <a:gd name="T15" fmla="*/ 0 h 59"/>
                <a:gd name="T16" fmla="*/ 15 w 59"/>
                <a:gd name="T17" fmla="*/ 0 h 59"/>
                <a:gd name="T18" fmla="*/ 9 w 59"/>
                <a:gd name="T19" fmla="*/ 1 h 59"/>
                <a:gd name="T20" fmla="*/ 5 w 59"/>
                <a:gd name="T21" fmla="*/ 4 h 59"/>
                <a:gd name="T22" fmla="*/ 1 w 59"/>
                <a:gd name="T23" fmla="*/ 8 h 59"/>
                <a:gd name="T24" fmla="*/ 0 w 59"/>
                <a:gd name="T25" fmla="*/ 14 h 59"/>
                <a:gd name="T26" fmla="*/ 1 w 59"/>
                <a:gd name="T27" fmla="*/ 17 h 59"/>
                <a:gd name="T28" fmla="*/ 1 w 59"/>
                <a:gd name="T29" fmla="*/ 20 h 59"/>
                <a:gd name="T30" fmla="*/ 3 w 59"/>
                <a:gd name="T31" fmla="*/ 23 h 59"/>
                <a:gd name="T32" fmla="*/ 5 w 59"/>
                <a:gd name="T33" fmla="*/ 25 h 59"/>
                <a:gd name="T34" fmla="*/ 7 w 59"/>
                <a:gd name="T35" fmla="*/ 27 h 59"/>
                <a:gd name="T36" fmla="*/ 9 w 59"/>
                <a:gd name="T37" fmla="*/ 28 h 59"/>
                <a:gd name="T38" fmla="*/ 12 w 59"/>
                <a:gd name="T39" fmla="*/ 29 h 59"/>
                <a:gd name="T40" fmla="*/ 15 w 59"/>
                <a:gd name="T41" fmla="*/ 29 h 59"/>
                <a:gd name="T42" fmla="*/ 18 w 59"/>
                <a:gd name="T43" fmla="*/ 29 h 59"/>
                <a:gd name="T44" fmla="*/ 21 w 59"/>
                <a:gd name="T45" fmla="*/ 28 h 59"/>
                <a:gd name="T46" fmla="*/ 23 w 59"/>
                <a:gd name="T47" fmla="*/ 27 h 59"/>
                <a:gd name="T48" fmla="*/ 25 w 59"/>
                <a:gd name="T49" fmla="*/ 25 h 59"/>
                <a:gd name="T50" fmla="*/ 27 w 59"/>
                <a:gd name="T51" fmla="*/ 23 h 59"/>
                <a:gd name="T52" fmla="*/ 29 w 59"/>
                <a:gd name="T53" fmla="*/ 20 h 59"/>
                <a:gd name="T54" fmla="*/ 29 w 59"/>
                <a:gd name="T55" fmla="*/ 17 h 59"/>
                <a:gd name="T56" fmla="*/ 30 w 59"/>
                <a:gd name="T57" fmla="*/ 1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1" name="Freeform 116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8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1 w 29"/>
                <a:gd name="T11" fmla="*/ 11 h 29"/>
                <a:gd name="T12" fmla="*/ 1 w 29"/>
                <a:gd name="T13" fmla="*/ 10 h 29"/>
                <a:gd name="T14" fmla="*/ 0 w 29"/>
                <a:gd name="T15" fmla="*/ 8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1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0 h 29"/>
                <a:gd name="T30" fmla="*/ 6 w 29"/>
                <a:gd name="T31" fmla="*/ 0 h 29"/>
                <a:gd name="T32" fmla="*/ 8 w 29"/>
                <a:gd name="T33" fmla="*/ 0 h 29"/>
                <a:gd name="T34" fmla="*/ 9 w 29"/>
                <a:gd name="T35" fmla="*/ 0 h 29"/>
                <a:gd name="T36" fmla="*/ 10 w 29"/>
                <a:gd name="T37" fmla="*/ 0 h 29"/>
                <a:gd name="T38" fmla="*/ 12 w 29"/>
                <a:gd name="T39" fmla="*/ 1 h 29"/>
                <a:gd name="T40" fmla="*/ 13 w 29"/>
                <a:gd name="T41" fmla="*/ 2 h 29"/>
                <a:gd name="T42" fmla="*/ 13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8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2" name="Freeform 117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6 h 59"/>
                <a:gd name="T8" fmla="*/ 26 w 60"/>
                <a:gd name="T9" fmla="*/ 4 h 59"/>
                <a:gd name="T10" fmla="*/ 24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3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0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3" name="Freeform 118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8 h 29"/>
                <a:gd name="T16" fmla="*/ 0 w 30"/>
                <a:gd name="T17" fmla="*/ 7 h 29"/>
                <a:gd name="T18" fmla="*/ 0 w 30"/>
                <a:gd name="T19" fmla="*/ 5 h 29"/>
                <a:gd name="T20" fmla="*/ 1 w 30"/>
                <a:gd name="T21" fmla="*/ 4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0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0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4 h 29"/>
                <a:gd name="T46" fmla="*/ 15 w 30"/>
                <a:gd name="T47" fmla="*/ 5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4" name="Freeform 119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29 w 60"/>
                <a:gd name="T3" fmla="*/ 12 h 60"/>
                <a:gd name="T4" fmla="*/ 29 w 60"/>
                <a:gd name="T5" fmla="*/ 9 h 60"/>
                <a:gd name="T6" fmla="*/ 28 w 60"/>
                <a:gd name="T7" fmla="*/ 7 h 60"/>
                <a:gd name="T8" fmla="*/ 26 w 60"/>
                <a:gd name="T9" fmla="*/ 5 h 60"/>
                <a:gd name="T10" fmla="*/ 24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8 h 60"/>
                <a:gd name="T48" fmla="*/ 26 w 60"/>
                <a:gd name="T49" fmla="*/ 26 h 60"/>
                <a:gd name="T50" fmla="*/ 28 w 60"/>
                <a:gd name="T51" fmla="*/ 24 h 60"/>
                <a:gd name="T52" fmla="*/ 29 w 60"/>
                <a:gd name="T53" fmla="*/ 21 h 60"/>
                <a:gd name="T54" fmla="*/ 29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5" name="Freeform 120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4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4 w 30"/>
                <a:gd name="T51" fmla="*/ 10 h 29"/>
                <a:gd name="T52" fmla="*/ 13 w 30"/>
                <a:gd name="T53" fmla="*/ 12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6" name="Freeform 121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9 h 59"/>
                <a:gd name="T38" fmla="*/ 12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7" name="Freeform 122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8" name="Freeform 123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30 w 58"/>
                <a:gd name="T1" fmla="*/ 14 h 58"/>
                <a:gd name="T2" fmla="*/ 30 w 58"/>
                <a:gd name="T3" fmla="*/ 12 h 58"/>
                <a:gd name="T4" fmla="*/ 29 w 58"/>
                <a:gd name="T5" fmla="*/ 9 h 58"/>
                <a:gd name="T6" fmla="*/ 28 w 58"/>
                <a:gd name="T7" fmla="*/ 6 h 58"/>
                <a:gd name="T8" fmla="*/ 26 w 58"/>
                <a:gd name="T9" fmla="*/ 4 h 58"/>
                <a:gd name="T10" fmla="*/ 24 w 58"/>
                <a:gd name="T11" fmla="*/ 2 h 58"/>
                <a:gd name="T12" fmla="*/ 21 w 58"/>
                <a:gd name="T13" fmla="*/ 1 h 58"/>
                <a:gd name="T14" fmla="*/ 18 w 58"/>
                <a:gd name="T15" fmla="*/ 0 h 58"/>
                <a:gd name="T16" fmla="*/ 14 w 58"/>
                <a:gd name="T17" fmla="*/ 0 h 58"/>
                <a:gd name="T18" fmla="*/ 9 w 58"/>
                <a:gd name="T19" fmla="*/ 1 h 58"/>
                <a:gd name="T20" fmla="*/ 4 w 58"/>
                <a:gd name="T21" fmla="*/ 4 h 58"/>
                <a:gd name="T22" fmla="*/ 1 w 58"/>
                <a:gd name="T23" fmla="*/ 9 h 58"/>
                <a:gd name="T24" fmla="*/ 0 w 58"/>
                <a:gd name="T25" fmla="*/ 14 h 58"/>
                <a:gd name="T26" fmla="*/ 0 w 58"/>
                <a:gd name="T27" fmla="*/ 18 h 58"/>
                <a:gd name="T28" fmla="*/ 1 w 58"/>
                <a:gd name="T29" fmla="*/ 21 h 58"/>
                <a:gd name="T30" fmla="*/ 2 w 58"/>
                <a:gd name="T31" fmla="*/ 24 h 58"/>
                <a:gd name="T32" fmla="*/ 4 w 58"/>
                <a:gd name="T33" fmla="*/ 26 h 58"/>
                <a:gd name="T34" fmla="*/ 6 w 58"/>
                <a:gd name="T35" fmla="*/ 28 h 58"/>
                <a:gd name="T36" fmla="*/ 9 w 58"/>
                <a:gd name="T37" fmla="*/ 29 h 58"/>
                <a:gd name="T38" fmla="*/ 12 w 58"/>
                <a:gd name="T39" fmla="*/ 30 h 58"/>
                <a:gd name="T40" fmla="*/ 14 w 58"/>
                <a:gd name="T41" fmla="*/ 30 h 58"/>
                <a:gd name="T42" fmla="*/ 18 w 58"/>
                <a:gd name="T43" fmla="*/ 30 h 58"/>
                <a:gd name="T44" fmla="*/ 21 w 58"/>
                <a:gd name="T45" fmla="*/ 29 h 58"/>
                <a:gd name="T46" fmla="*/ 24 w 58"/>
                <a:gd name="T47" fmla="*/ 28 h 58"/>
                <a:gd name="T48" fmla="*/ 26 w 58"/>
                <a:gd name="T49" fmla="*/ 26 h 58"/>
                <a:gd name="T50" fmla="*/ 28 w 58"/>
                <a:gd name="T51" fmla="*/ 24 h 58"/>
                <a:gd name="T52" fmla="*/ 29 w 58"/>
                <a:gd name="T53" fmla="*/ 21 h 58"/>
                <a:gd name="T54" fmla="*/ 30 w 58"/>
                <a:gd name="T55" fmla="*/ 18 h 58"/>
                <a:gd name="T56" fmla="*/ 30 w 58"/>
                <a:gd name="T57" fmla="*/ 1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9" name="Freeform 124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7 w 29"/>
                <a:gd name="T1" fmla="*/ 14 h 28"/>
                <a:gd name="T2" fmla="*/ 6 w 29"/>
                <a:gd name="T3" fmla="*/ 14 h 28"/>
                <a:gd name="T4" fmla="*/ 5 w 29"/>
                <a:gd name="T5" fmla="*/ 14 h 28"/>
                <a:gd name="T6" fmla="*/ 3 w 29"/>
                <a:gd name="T7" fmla="*/ 13 h 28"/>
                <a:gd name="T8" fmla="*/ 2 w 29"/>
                <a:gd name="T9" fmla="*/ 12 h 28"/>
                <a:gd name="T10" fmla="*/ 1 w 29"/>
                <a:gd name="T11" fmla="*/ 11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7 h 28"/>
                <a:gd name="T18" fmla="*/ 0 w 29"/>
                <a:gd name="T19" fmla="*/ 6 h 28"/>
                <a:gd name="T20" fmla="*/ 1 w 29"/>
                <a:gd name="T21" fmla="*/ 4 h 28"/>
                <a:gd name="T22" fmla="*/ 1 w 29"/>
                <a:gd name="T23" fmla="*/ 3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2 w 29"/>
                <a:gd name="T39" fmla="*/ 1 h 28"/>
                <a:gd name="T40" fmla="*/ 13 w 29"/>
                <a:gd name="T41" fmla="*/ 2 h 28"/>
                <a:gd name="T42" fmla="*/ 13 w 29"/>
                <a:gd name="T43" fmla="*/ 3 h 28"/>
                <a:gd name="T44" fmla="*/ 14 w 29"/>
                <a:gd name="T45" fmla="*/ 4 h 28"/>
                <a:gd name="T46" fmla="*/ 14 w 29"/>
                <a:gd name="T47" fmla="*/ 6 h 28"/>
                <a:gd name="T48" fmla="*/ 14 w 29"/>
                <a:gd name="T49" fmla="*/ 7 h 28"/>
                <a:gd name="T50" fmla="*/ 14 w 29"/>
                <a:gd name="T51" fmla="*/ 10 h 28"/>
                <a:gd name="T52" fmla="*/ 13 w 29"/>
                <a:gd name="T53" fmla="*/ 12 h 28"/>
                <a:gd name="T54" fmla="*/ 10 w 29"/>
                <a:gd name="T55" fmla="*/ 14 h 28"/>
                <a:gd name="T56" fmla="*/ 7 w 29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0" name="Freeform 125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6 h 60"/>
                <a:gd name="T8" fmla="*/ 25 w 60"/>
                <a:gd name="T9" fmla="*/ 4 h 60"/>
                <a:gd name="T10" fmla="*/ 23 w 60"/>
                <a:gd name="T11" fmla="*/ 2 h 60"/>
                <a:gd name="T12" fmla="*/ 21 w 60"/>
                <a:gd name="T13" fmla="*/ 1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4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5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7 h 60"/>
                <a:gd name="T48" fmla="*/ 25 w 60"/>
                <a:gd name="T49" fmla="*/ 25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1" name="Freeform 126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8 w 30"/>
                <a:gd name="T1" fmla="*/ 15 h 28"/>
                <a:gd name="T2" fmla="*/ 6 w 30"/>
                <a:gd name="T3" fmla="*/ 15 h 28"/>
                <a:gd name="T4" fmla="*/ 5 w 30"/>
                <a:gd name="T5" fmla="*/ 14 h 28"/>
                <a:gd name="T6" fmla="*/ 4 w 30"/>
                <a:gd name="T7" fmla="*/ 14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8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4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0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4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8 h 28"/>
                <a:gd name="T50" fmla="*/ 15 w 30"/>
                <a:gd name="T51" fmla="*/ 11 h 28"/>
                <a:gd name="T52" fmla="*/ 13 w 30"/>
                <a:gd name="T53" fmla="*/ 13 h 28"/>
                <a:gd name="T54" fmla="*/ 10 w 30"/>
                <a:gd name="T55" fmla="*/ 14 h 28"/>
                <a:gd name="T56" fmla="*/ 8 w 30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Freeform 127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3" name="Freeform 128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1 h 30"/>
                <a:gd name="T14" fmla="*/ 0 w 30"/>
                <a:gd name="T15" fmla="*/ 10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4" name="Freeform 129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5" name="Freeform 130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3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1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6" name="Freeform 131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8 h 59"/>
                <a:gd name="T48" fmla="*/ 26 w 60"/>
                <a:gd name="T49" fmla="*/ 26 h 59"/>
                <a:gd name="T50" fmla="*/ 28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7" name="Freeform 132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6 w 30"/>
                <a:gd name="T5" fmla="*/ 14 h 29"/>
                <a:gd name="T6" fmla="*/ 4 w 30"/>
                <a:gd name="T7" fmla="*/ 14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2 h 29"/>
                <a:gd name="T28" fmla="*/ 6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10 w 30"/>
                <a:gd name="T35" fmla="*/ 0 h 29"/>
                <a:gd name="T36" fmla="*/ 11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8" name="Freeform 133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30 w 59"/>
                <a:gd name="T3" fmla="*/ 12 h 60"/>
                <a:gd name="T4" fmla="*/ 29 w 59"/>
                <a:gd name="T5" fmla="*/ 9 h 60"/>
                <a:gd name="T6" fmla="*/ 28 w 59"/>
                <a:gd name="T7" fmla="*/ 6 h 60"/>
                <a:gd name="T8" fmla="*/ 26 w 59"/>
                <a:gd name="T9" fmla="*/ 4 h 60"/>
                <a:gd name="T10" fmla="*/ 24 w 59"/>
                <a:gd name="T11" fmla="*/ 2 h 60"/>
                <a:gd name="T12" fmla="*/ 21 w 59"/>
                <a:gd name="T13" fmla="*/ 1 h 60"/>
                <a:gd name="T14" fmla="*/ 18 w 59"/>
                <a:gd name="T15" fmla="*/ 0 h 60"/>
                <a:gd name="T16" fmla="*/ 15 w 59"/>
                <a:gd name="T17" fmla="*/ 0 h 60"/>
                <a:gd name="T18" fmla="*/ 10 w 59"/>
                <a:gd name="T19" fmla="*/ 1 h 60"/>
                <a:gd name="T20" fmla="*/ 5 w 59"/>
                <a:gd name="T21" fmla="*/ 4 h 60"/>
                <a:gd name="T22" fmla="*/ 2 w 59"/>
                <a:gd name="T23" fmla="*/ 9 h 60"/>
                <a:gd name="T24" fmla="*/ 0 w 59"/>
                <a:gd name="T25" fmla="*/ 15 h 60"/>
                <a:gd name="T26" fmla="*/ 0 w 59"/>
                <a:gd name="T27" fmla="*/ 18 h 60"/>
                <a:gd name="T28" fmla="*/ 2 w 59"/>
                <a:gd name="T29" fmla="*/ 21 h 60"/>
                <a:gd name="T30" fmla="*/ 3 w 59"/>
                <a:gd name="T31" fmla="*/ 23 h 60"/>
                <a:gd name="T32" fmla="*/ 5 w 59"/>
                <a:gd name="T33" fmla="*/ 25 h 60"/>
                <a:gd name="T34" fmla="*/ 7 w 59"/>
                <a:gd name="T35" fmla="*/ 27 h 60"/>
                <a:gd name="T36" fmla="*/ 10 w 59"/>
                <a:gd name="T37" fmla="*/ 29 h 60"/>
                <a:gd name="T38" fmla="*/ 13 w 59"/>
                <a:gd name="T39" fmla="*/ 29 h 60"/>
                <a:gd name="T40" fmla="*/ 15 w 59"/>
                <a:gd name="T41" fmla="*/ 30 h 60"/>
                <a:gd name="T42" fmla="*/ 18 w 59"/>
                <a:gd name="T43" fmla="*/ 29 h 60"/>
                <a:gd name="T44" fmla="*/ 21 w 59"/>
                <a:gd name="T45" fmla="*/ 29 h 60"/>
                <a:gd name="T46" fmla="*/ 24 w 59"/>
                <a:gd name="T47" fmla="*/ 27 h 60"/>
                <a:gd name="T48" fmla="*/ 26 w 59"/>
                <a:gd name="T49" fmla="*/ 25 h 60"/>
                <a:gd name="T50" fmla="*/ 28 w 59"/>
                <a:gd name="T51" fmla="*/ 23 h 60"/>
                <a:gd name="T52" fmla="*/ 29 w 59"/>
                <a:gd name="T53" fmla="*/ 21 h 60"/>
                <a:gd name="T54" fmla="*/ 30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9" name="Freeform 134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7 w 29"/>
                <a:gd name="T1" fmla="*/ 15 h 28"/>
                <a:gd name="T2" fmla="*/ 6 w 29"/>
                <a:gd name="T3" fmla="*/ 15 h 28"/>
                <a:gd name="T4" fmla="*/ 5 w 29"/>
                <a:gd name="T5" fmla="*/ 14 h 28"/>
                <a:gd name="T6" fmla="*/ 3 w 29"/>
                <a:gd name="T7" fmla="*/ 14 h 28"/>
                <a:gd name="T8" fmla="*/ 2 w 29"/>
                <a:gd name="T9" fmla="*/ 13 h 28"/>
                <a:gd name="T10" fmla="*/ 1 w 29"/>
                <a:gd name="T11" fmla="*/ 12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8 h 28"/>
                <a:gd name="T18" fmla="*/ 0 w 29"/>
                <a:gd name="T19" fmla="*/ 6 h 28"/>
                <a:gd name="T20" fmla="*/ 1 w 29"/>
                <a:gd name="T21" fmla="*/ 5 h 28"/>
                <a:gd name="T22" fmla="*/ 1 w 29"/>
                <a:gd name="T23" fmla="*/ 4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1 w 29"/>
                <a:gd name="T39" fmla="*/ 1 h 28"/>
                <a:gd name="T40" fmla="*/ 13 w 29"/>
                <a:gd name="T41" fmla="*/ 2 h 28"/>
                <a:gd name="T42" fmla="*/ 13 w 29"/>
                <a:gd name="T43" fmla="*/ 4 h 28"/>
                <a:gd name="T44" fmla="*/ 14 w 29"/>
                <a:gd name="T45" fmla="*/ 5 h 28"/>
                <a:gd name="T46" fmla="*/ 14 w 29"/>
                <a:gd name="T47" fmla="*/ 6 h 28"/>
                <a:gd name="T48" fmla="*/ 14 w 29"/>
                <a:gd name="T49" fmla="*/ 8 h 28"/>
                <a:gd name="T50" fmla="*/ 14 w 29"/>
                <a:gd name="T51" fmla="*/ 11 h 28"/>
                <a:gd name="T52" fmla="*/ 13 w 29"/>
                <a:gd name="T53" fmla="*/ 13 h 28"/>
                <a:gd name="T54" fmla="*/ 10 w 29"/>
                <a:gd name="T55" fmla="*/ 14 h 28"/>
                <a:gd name="T56" fmla="*/ 7 w 29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0" name="Freeform 135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1" name="Freeform 136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2" name="Freeform 137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3" name="Freeform 138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4" name="Freeform 139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30 w 58"/>
                <a:gd name="T1" fmla="*/ 15 h 59"/>
                <a:gd name="T2" fmla="*/ 30 w 58"/>
                <a:gd name="T3" fmla="*/ 12 h 59"/>
                <a:gd name="T4" fmla="*/ 29 w 58"/>
                <a:gd name="T5" fmla="*/ 10 h 59"/>
                <a:gd name="T6" fmla="*/ 28 w 58"/>
                <a:gd name="T7" fmla="*/ 7 h 59"/>
                <a:gd name="T8" fmla="*/ 26 w 58"/>
                <a:gd name="T9" fmla="*/ 5 h 59"/>
                <a:gd name="T10" fmla="*/ 24 w 58"/>
                <a:gd name="T11" fmla="*/ 3 h 59"/>
                <a:gd name="T12" fmla="*/ 21 w 58"/>
                <a:gd name="T13" fmla="*/ 2 h 59"/>
                <a:gd name="T14" fmla="*/ 18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8 w 58"/>
                <a:gd name="T43" fmla="*/ 30 h 59"/>
                <a:gd name="T44" fmla="*/ 21 w 58"/>
                <a:gd name="T45" fmla="*/ 29 h 59"/>
                <a:gd name="T46" fmla="*/ 24 w 58"/>
                <a:gd name="T47" fmla="*/ 28 h 59"/>
                <a:gd name="T48" fmla="*/ 26 w 58"/>
                <a:gd name="T49" fmla="*/ 26 h 59"/>
                <a:gd name="T50" fmla="*/ 28 w 58"/>
                <a:gd name="T51" fmla="*/ 24 h 59"/>
                <a:gd name="T52" fmla="*/ 29 w 58"/>
                <a:gd name="T53" fmla="*/ 21 h 59"/>
                <a:gd name="T54" fmla="*/ 30 w 58"/>
                <a:gd name="T55" fmla="*/ 18 h 59"/>
                <a:gd name="T56" fmla="*/ 30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5" name="Freeform 140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7 w 28"/>
                <a:gd name="T1" fmla="*/ 14 h 29"/>
                <a:gd name="T2" fmla="*/ 6 w 28"/>
                <a:gd name="T3" fmla="*/ 14 h 29"/>
                <a:gd name="T4" fmla="*/ 5 w 28"/>
                <a:gd name="T5" fmla="*/ 14 h 29"/>
                <a:gd name="T6" fmla="*/ 3 w 28"/>
                <a:gd name="T7" fmla="*/ 13 h 29"/>
                <a:gd name="T8" fmla="*/ 2 w 28"/>
                <a:gd name="T9" fmla="*/ 12 h 29"/>
                <a:gd name="T10" fmla="*/ 1 w 28"/>
                <a:gd name="T11" fmla="*/ 11 h 29"/>
                <a:gd name="T12" fmla="*/ 1 w 28"/>
                <a:gd name="T13" fmla="*/ 10 h 29"/>
                <a:gd name="T14" fmla="*/ 0 w 28"/>
                <a:gd name="T15" fmla="*/ 9 h 29"/>
                <a:gd name="T16" fmla="*/ 0 w 28"/>
                <a:gd name="T17" fmla="*/ 7 h 29"/>
                <a:gd name="T18" fmla="*/ 0 w 28"/>
                <a:gd name="T19" fmla="*/ 6 h 29"/>
                <a:gd name="T20" fmla="*/ 1 w 28"/>
                <a:gd name="T21" fmla="*/ 4 h 29"/>
                <a:gd name="T22" fmla="*/ 1 w 28"/>
                <a:gd name="T23" fmla="*/ 3 h 29"/>
                <a:gd name="T24" fmla="*/ 2 w 28"/>
                <a:gd name="T25" fmla="*/ 2 h 29"/>
                <a:gd name="T26" fmla="*/ 3 w 28"/>
                <a:gd name="T27" fmla="*/ 1 h 29"/>
                <a:gd name="T28" fmla="*/ 5 w 28"/>
                <a:gd name="T29" fmla="*/ 1 h 29"/>
                <a:gd name="T30" fmla="*/ 6 w 28"/>
                <a:gd name="T31" fmla="*/ 0 h 29"/>
                <a:gd name="T32" fmla="*/ 7 w 28"/>
                <a:gd name="T33" fmla="*/ 0 h 29"/>
                <a:gd name="T34" fmla="*/ 9 w 28"/>
                <a:gd name="T35" fmla="*/ 0 h 29"/>
                <a:gd name="T36" fmla="*/ 10 w 28"/>
                <a:gd name="T37" fmla="*/ 1 h 29"/>
                <a:gd name="T38" fmla="*/ 12 w 28"/>
                <a:gd name="T39" fmla="*/ 1 h 29"/>
                <a:gd name="T40" fmla="*/ 13 w 28"/>
                <a:gd name="T41" fmla="*/ 2 h 29"/>
                <a:gd name="T42" fmla="*/ 13 w 28"/>
                <a:gd name="T43" fmla="*/ 3 h 29"/>
                <a:gd name="T44" fmla="*/ 14 w 28"/>
                <a:gd name="T45" fmla="*/ 4 h 29"/>
                <a:gd name="T46" fmla="*/ 14 w 28"/>
                <a:gd name="T47" fmla="*/ 6 h 29"/>
                <a:gd name="T48" fmla="*/ 14 w 28"/>
                <a:gd name="T49" fmla="*/ 7 h 29"/>
                <a:gd name="T50" fmla="*/ 14 w 28"/>
                <a:gd name="T51" fmla="*/ 10 h 29"/>
                <a:gd name="T52" fmla="*/ 13 w 28"/>
                <a:gd name="T53" fmla="*/ 12 h 29"/>
                <a:gd name="T54" fmla="*/ 10 w 28"/>
                <a:gd name="T55" fmla="*/ 14 h 29"/>
                <a:gd name="T56" fmla="*/ 7 w 28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6" name="Freeform 141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30 w 60"/>
                <a:gd name="T1" fmla="*/ 16 h 58"/>
                <a:gd name="T2" fmla="*/ 30 w 60"/>
                <a:gd name="T3" fmla="*/ 12 h 58"/>
                <a:gd name="T4" fmla="*/ 29 w 60"/>
                <a:gd name="T5" fmla="*/ 9 h 58"/>
                <a:gd name="T6" fmla="*/ 27 w 60"/>
                <a:gd name="T7" fmla="*/ 6 h 58"/>
                <a:gd name="T8" fmla="*/ 26 w 60"/>
                <a:gd name="T9" fmla="*/ 4 h 58"/>
                <a:gd name="T10" fmla="*/ 23 w 60"/>
                <a:gd name="T11" fmla="*/ 2 h 58"/>
                <a:gd name="T12" fmla="*/ 21 w 60"/>
                <a:gd name="T13" fmla="*/ 1 h 58"/>
                <a:gd name="T14" fmla="*/ 18 w 60"/>
                <a:gd name="T15" fmla="*/ 0 h 58"/>
                <a:gd name="T16" fmla="*/ 15 w 60"/>
                <a:gd name="T17" fmla="*/ 0 h 58"/>
                <a:gd name="T18" fmla="*/ 9 w 60"/>
                <a:gd name="T19" fmla="*/ 1 h 58"/>
                <a:gd name="T20" fmla="*/ 4 w 60"/>
                <a:gd name="T21" fmla="*/ 4 h 58"/>
                <a:gd name="T22" fmla="*/ 1 w 60"/>
                <a:gd name="T23" fmla="*/ 9 h 58"/>
                <a:gd name="T24" fmla="*/ 0 w 60"/>
                <a:gd name="T25" fmla="*/ 16 h 58"/>
                <a:gd name="T26" fmla="*/ 1 w 60"/>
                <a:gd name="T27" fmla="*/ 18 h 58"/>
                <a:gd name="T28" fmla="*/ 1 w 60"/>
                <a:gd name="T29" fmla="*/ 21 h 58"/>
                <a:gd name="T30" fmla="*/ 2 w 60"/>
                <a:gd name="T31" fmla="*/ 24 h 58"/>
                <a:gd name="T32" fmla="*/ 4 w 60"/>
                <a:gd name="T33" fmla="*/ 26 h 58"/>
                <a:gd name="T34" fmla="*/ 6 w 60"/>
                <a:gd name="T35" fmla="*/ 28 h 58"/>
                <a:gd name="T36" fmla="*/ 9 w 60"/>
                <a:gd name="T37" fmla="*/ 29 h 58"/>
                <a:gd name="T38" fmla="*/ 12 w 60"/>
                <a:gd name="T39" fmla="*/ 30 h 58"/>
                <a:gd name="T40" fmla="*/ 15 w 60"/>
                <a:gd name="T41" fmla="*/ 30 h 58"/>
                <a:gd name="T42" fmla="*/ 18 w 60"/>
                <a:gd name="T43" fmla="*/ 30 h 58"/>
                <a:gd name="T44" fmla="*/ 21 w 60"/>
                <a:gd name="T45" fmla="*/ 29 h 58"/>
                <a:gd name="T46" fmla="*/ 23 w 60"/>
                <a:gd name="T47" fmla="*/ 28 h 58"/>
                <a:gd name="T48" fmla="*/ 26 w 60"/>
                <a:gd name="T49" fmla="*/ 26 h 58"/>
                <a:gd name="T50" fmla="*/ 27 w 60"/>
                <a:gd name="T51" fmla="*/ 24 h 58"/>
                <a:gd name="T52" fmla="*/ 29 w 60"/>
                <a:gd name="T53" fmla="*/ 21 h 58"/>
                <a:gd name="T54" fmla="*/ 30 w 60"/>
                <a:gd name="T55" fmla="*/ 18 h 58"/>
                <a:gd name="T56" fmla="*/ 30 w 60"/>
                <a:gd name="T57" fmla="*/ 16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7" name="Freeform 142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8 w 30"/>
                <a:gd name="T1" fmla="*/ 14 h 28"/>
                <a:gd name="T2" fmla="*/ 6 w 30"/>
                <a:gd name="T3" fmla="*/ 14 h 28"/>
                <a:gd name="T4" fmla="*/ 5 w 30"/>
                <a:gd name="T5" fmla="*/ 14 h 28"/>
                <a:gd name="T6" fmla="*/ 4 w 30"/>
                <a:gd name="T7" fmla="*/ 13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8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3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1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3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8 h 28"/>
                <a:gd name="T50" fmla="*/ 15 w 30"/>
                <a:gd name="T51" fmla="*/ 10 h 28"/>
                <a:gd name="T52" fmla="*/ 13 w 30"/>
                <a:gd name="T53" fmla="*/ 13 h 28"/>
                <a:gd name="T54" fmla="*/ 11 w 30"/>
                <a:gd name="T55" fmla="*/ 14 h 28"/>
                <a:gd name="T56" fmla="*/ 8 w 30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8" name="Freeform 143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10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2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2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9" name="Freeform 144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3 w 30"/>
                <a:gd name="T43" fmla="*/ 3 h 29"/>
                <a:gd name="T44" fmla="*/ 15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0" name="Freeform 145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5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5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1" name="Freeform 146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2" name="Freeform 147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9 w 58"/>
                <a:gd name="T1" fmla="*/ 15 h 59"/>
                <a:gd name="T2" fmla="*/ 29 w 58"/>
                <a:gd name="T3" fmla="*/ 12 h 59"/>
                <a:gd name="T4" fmla="*/ 28 w 58"/>
                <a:gd name="T5" fmla="*/ 10 h 59"/>
                <a:gd name="T6" fmla="*/ 27 w 58"/>
                <a:gd name="T7" fmla="*/ 7 h 59"/>
                <a:gd name="T8" fmla="*/ 25 w 58"/>
                <a:gd name="T9" fmla="*/ 5 h 59"/>
                <a:gd name="T10" fmla="*/ 23 w 58"/>
                <a:gd name="T11" fmla="*/ 3 h 59"/>
                <a:gd name="T12" fmla="*/ 20 w 58"/>
                <a:gd name="T13" fmla="*/ 2 h 59"/>
                <a:gd name="T14" fmla="*/ 17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7 w 58"/>
                <a:gd name="T43" fmla="*/ 30 h 59"/>
                <a:gd name="T44" fmla="*/ 20 w 58"/>
                <a:gd name="T45" fmla="*/ 29 h 59"/>
                <a:gd name="T46" fmla="*/ 23 w 58"/>
                <a:gd name="T47" fmla="*/ 28 h 59"/>
                <a:gd name="T48" fmla="*/ 25 w 58"/>
                <a:gd name="T49" fmla="*/ 26 h 59"/>
                <a:gd name="T50" fmla="*/ 27 w 58"/>
                <a:gd name="T51" fmla="*/ 24 h 59"/>
                <a:gd name="T52" fmla="*/ 28 w 58"/>
                <a:gd name="T53" fmla="*/ 21 h 59"/>
                <a:gd name="T54" fmla="*/ 29 w 58"/>
                <a:gd name="T55" fmla="*/ 18 h 59"/>
                <a:gd name="T56" fmla="*/ 29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3" name="Freeform 148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7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2 w 29"/>
                <a:gd name="T11" fmla="*/ 11 h 29"/>
                <a:gd name="T12" fmla="*/ 1 w 29"/>
                <a:gd name="T13" fmla="*/ 10 h 29"/>
                <a:gd name="T14" fmla="*/ 0 w 29"/>
                <a:gd name="T15" fmla="*/ 9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2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1 h 29"/>
                <a:gd name="T30" fmla="*/ 6 w 29"/>
                <a:gd name="T31" fmla="*/ 0 h 29"/>
                <a:gd name="T32" fmla="*/ 7 w 29"/>
                <a:gd name="T33" fmla="*/ 0 h 29"/>
                <a:gd name="T34" fmla="*/ 9 w 29"/>
                <a:gd name="T35" fmla="*/ 0 h 29"/>
                <a:gd name="T36" fmla="*/ 10 w 29"/>
                <a:gd name="T37" fmla="*/ 1 h 29"/>
                <a:gd name="T38" fmla="*/ 11 w 29"/>
                <a:gd name="T39" fmla="*/ 1 h 29"/>
                <a:gd name="T40" fmla="*/ 13 w 29"/>
                <a:gd name="T41" fmla="*/ 2 h 29"/>
                <a:gd name="T42" fmla="*/ 14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7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4" name="Freeform 149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5" name="Freeform 150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1" name="Group 151"/>
          <p:cNvGrpSpPr>
            <a:grpSpLocks/>
          </p:cNvGrpSpPr>
          <p:nvPr/>
        </p:nvGrpSpPr>
        <p:grpSpPr bwMode="auto">
          <a:xfrm>
            <a:off x="228600" y="209550"/>
            <a:ext cx="1447800" cy="2000250"/>
            <a:chOff x="240" y="132"/>
            <a:chExt cx="2352" cy="2412"/>
          </a:xfrm>
        </p:grpSpPr>
        <p:sp>
          <p:nvSpPr>
            <p:cNvPr id="29740" name="Freeform 152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47 w 456"/>
                <a:gd name="T1" fmla="*/ 374 h 919"/>
                <a:gd name="T2" fmla="*/ 48 w 456"/>
                <a:gd name="T3" fmla="*/ 333 h 919"/>
                <a:gd name="T4" fmla="*/ 38 w 456"/>
                <a:gd name="T5" fmla="*/ 311 h 919"/>
                <a:gd name="T6" fmla="*/ 26 w 456"/>
                <a:gd name="T7" fmla="*/ 290 h 919"/>
                <a:gd name="T8" fmla="*/ 12 w 456"/>
                <a:gd name="T9" fmla="*/ 267 h 919"/>
                <a:gd name="T10" fmla="*/ 1 w 456"/>
                <a:gd name="T11" fmla="*/ 223 h 919"/>
                <a:gd name="T12" fmla="*/ 8 w 456"/>
                <a:gd name="T13" fmla="*/ 198 h 919"/>
                <a:gd name="T14" fmla="*/ 19 w 456"/>
                <a:gd name="T15" fmla="*/ 178 h 919"/>
                <a:gd name="T16" fmla="*/ 27 w 456"/>
                <a:gd name="T17" fmla="*/ 191 h 919"/>
                <a:gd name="T18" fmla="*/ 37 w 456"/>
                <a:gd name="T19" fmla="*/ 214 h 919"/>
                <a:gd name="T20" fmla="*/ 61 w 456"/>
                <a:gd name="T21" fmla="*/ 208 h 919"/>
                <a:gd name="T22" fmla="*/ 55 w 456"/>
                <a:gd name="T23" fmla="*/ 176 h 919"/>
                <a:gd name="T24" fmla="*/ 37 w 456"/>
                <a:gd name="T25" fmla="*/ 145 h 919"/>
                <a:gd name="T26" fmla="*/ 32 w 456"/>
                <a:gd name="T27" fmla="*/ 113 h 919"/>
                <a:gd name="T28" fmla="*/ 60 w 456"/>
                <a:gd name="T29" fmla="*/ 112 h 919"/>
                <a:gd name="T30" fmla="*/ 77 w 456"/>
                <a:gd name="T31" fmla="*/ 143 h 919"/>
                <a:gd name="T32" fmla="*/ 91 w 456"/>
                <a:gd name="T33" fmla="*/ 139 h 919"/>
                <a:gd name="T34" fmla="*/ 83 w 456"/>
                <a:gd name="T35" fmla="*/ 110 h 919"/>
                <a:gd name="T36" fmla="*/ 76 w 456"/>
                <a:gd name="T37" fmla="*/ 93 h 919"/>
                <a:gd name="T38" fmla="*/ 70 w 456"/>
                <a:gd name="T39" fmla="*/ 72 h 919"/>
                <a:gd name="T40" fmla="*/ 62 w 456"/>
                <a:gd name="T41" fmla="*/ 36 h 919"/>
                <a:gd name="T42" fmla="*/ 93 w 456"/>
                <a:gd name="T43" fmla="*/ 35 h 919"/>
                <a:gd name="T44" fmla="*/ 102 w 456"/>
                <a:gd name="T45" fmla="*/ 62 h 919"/>
                <a:gd name="T46" fmla="*/ 109 w 456"/>
                <a:gd name="T47" fmla="*/ 92 h 919"/>
                <a:gd name="T48" fmla="*/ 114 w 456"/>
                <a:gd name="T49" fmla="*/ 97 h 919"/>
                <a:gd name="T50" fmla="*/ 114 w 456"/>
                <a:gd name="T51" fmla="*/ 16 h 919"/>
                <a:gd name="T52" fmla="*/ 137 w 456"/>
                <a:gd name="T53" fmla="*/ 0 h 919"/>
                <a:gd name="T54" fmla="*/ 151 w 456"/>
                <a:gd name="T55" fmla="*/ 25 h 919"/>
                <a:gd name="T56" fmla="*/ 143 w 456"/>
                <a:gd name="T57" fmla="*/ 50 h 919"/>
                <a:gd name="T58" fmla="*/ 188 w 456"/>
                <a:gd name="T59" fmla="*/ 54 h 919"/>
                <a:gd name="T60" fmla="*/ 176 w 456"/>
                <a:gd name="T61" fmla="*/ 71 h 919"/>
                <a:gd name="T62" fmla="*/ 142 w 456"/>
                <a:gd name="T63" fmla="*/ 97 h 919"/>
                <a:gd name="T64" fmla="*/ 202 w 456"/>
                <a:gd name="T65" fmla="*/ 110 h 919"/>
                <a:gd name="T66" fmla="*/ 203 w 456"/>
                <a:gd name="T67" fmla="*/ 129 h 919"/>
                <a:gd name="T68" fmla="*/ 145 w 456"/>
                <a:gd name="T69" fmla="*/ 156 h 919"/>
                <a:gd name="T70" fmla="*/ 145 w 456"/>
                <a:gd name="T71" fmla="*/ 180 h 919"/>
                <a:gd name="T72" fmla="*/ 195 w 456"/>
                <a:gd name="T73" fmla="*/ 164 h 919"/>
                <a:gd name="T74" fmla="*/ 228 w 456"/>
                <a:gd name="T75" fmla="*/ 186 h 919"/>
                <a:gd name="T76" fmla="*/ 216 w 456"/>
                <a:gd name="T77" fmla="*/ 211 h 919"/>
                <a:gd name="T78" fmla="*/ 137 w 456"/>
                <a:gd name="T79" fmla="*/ 227 h 919"/>
                <a:gd name="T80" fmla="*/ 158 w 456"/>
                <a:gd name="T81" fmla="*/ 239 h 919"/>
                <a:gd name="T82" fmla="*/ 192 w 456"/>
                <a:gd name="T83" fmla="*/ 250 h 919"/>
                <a:gd name="T84" fmla="*/ 186 w 456"/>
                <a:gd name="T85" fmla="*/ 275 h 919"/>
                <a:gd name="T86" fmla="*/ 173 w 456"/>
                <a:gd name="T87" fmla="*/ 299 h 919"/>
                <a:gd name="T88" fmla="*/ 157 w 456"/>
                <a:gd name="T89" fmla="*/ 322 h 919"/>
                <a:gd name="T90" fmla="*/ 128 w 456"/>
                <a:gd name="T91" fmla="*/ 339 h 919"/>
                <a:gd name="T92" fmla="*/ 86 w 456"/>
                <a:gd name="T93" fmla="*/ 364 h 919"/>
                <a:gd name="T94" fmla="*/ 172 w 456"/>
                <a:gd name="T95" fmla="*/ 258 h 919"/>
                <a:gd name="T96" fmla="*/ 190 w 456"/>
                <a:gd name="T97" fmla="*/ 122 h 919"/>
                <a:gd name="T98" fmla="*/ 125 w 456"/>
                <a:gd name="T99" fmla="*/ 90 h 919"/>
                <a:gd name="T100" fmla="*/ 92 w 456"/>
                <a:gd name="T101" fmla="*/ 229 h 919"/>
                <a:gd name="T102" fmla="*/ 71 w 456"/>
                <a:gd name="T103" fmla="*/ 339 h 919"/>
                <a:gd name="T104" fmla="*/ 65 w 456"/>
                <a:gd name="T105" fmla="*/ 374 h 919"/>
                <a:gd name="T106" fmla="*/ 57 w 456"/>
                <a:gd name="T107" fmla="*/ 394 h 919"/>
                <a:gd name="T108" fmla="*/ 47 w 456"/>
                <a:gd name="T109" fmla="*/ 411 h 919"/>
                <a:gd name="T110" fmla="*/ 33 w 456"/>
                <a:gd name="T111" fmla="*/ 430 h 919"/>
                <a:gd name="T112" fmla="*/ 14 w 456"/>
                <a:gd name="T113" fmla="*/ 454 h 919"/>
                <a:gd name="T114" fmla="*/ 39 w 456"/>
                <a:gd name="T115" fmla="*/ 39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Freeform 153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228 w 572"/>
                <a:gd name="T1" fmla="*/ 72 h 813"/>
                <a:gd name="T2" fmla="*/ 216 w 572"/>
                <a:gd name="T3" fmla="*/ 111 h 813"/>
                <a:gd name="T4" fmla="*/ 219 w 572"/>
                <a:gd name="T5" fmla="*/ 135 h 813"/>
                <a:gd name="T6" fmla="*/ 226 w 572"/>
                <a:gd name="T7" fmla="*/ 158 h 813"/>
                <a:gd name="T8" fmla="*/ 232 w 572"/>
                <a:gd name="T9" fmla="*/ 184 h 813"/>
                <a:gd name="T10" fmla="*/ 231 w 572"/>
                <a:gd name="T11" fmla="*/ 229 h 813"/>
                <a:gd name="T12" fmla="*/ 218 w 572"/>
                <a:gd name="T13" fmla="*/ 252 h 813"/>
                <a:gd name="T14" fmla="*/ 201 w 572"/>
                <a:gd name="T15" fmla="*/ 269 h 813"/>
                <a:gd name="T16" fmla="*/ 198 w 572"/>
                <a:gd name="T17" fmla="*/ 254 h 813"/>
                <a:gd name="T18" fmla="*/ 194 w 572"/>
                <a:gd name="T19" fmla="*/ 229 h 813"/>
                <a:gd name="T20" fmla="*/ 169 w 572"/>
                <a:gd name="T21" fmla="*/ 227 h 813"/>
                <a:gd name="T22" fmla="*/ 166 w 572"/>
                <a:gd name="T23" fmla="*/ 261 h 813"/>
                <a:gd name="T24" fmla="*/ 174 w 572"/>
                <a:gd name="T25" fmla="*/ 294 h 813"/>
                <a:gd name="T26" fmla="*/ 171 w 572"/>
                <a:gd name="T27" fmla="*/ 327 h 813"/>
                <a:gd name="T28" fmla="*/ 143 w 572"/>
                <a:gd name="T29" fmla="*/ 320 h 813"/>
                <a:gd name="T30" fmla="*/ 135 w 572"/>
                <a:gd name="T31" fmla="*/ 286 h 813"/>
                <a:gd name="T32" fmla="*/ 120 w 572"/>
                <a:gd name="T33" fmla="*/ 285 h 813"/>
                <a:gd name="T34" fmla="*/ 121 w 572"/>
                <a:gd name="T35" fmla="*/ 316 h 813"/>
                <a:gd name="T36" fmla="*/ 123 w 572"/>
                <a:gd name="T37" fmla="*/ 334 h 813"/>
                <a:gd name="T38" fmla="*/ 124 w 572"/>
                <a:gd name="T39" fmla="*/ 356 h 813"/>
                <a:gd name="T40" fmla="*/ 121 w 572"/>
                <a:gd name="T41" fmla="*/ 393 h 813"/>
                <a:gd name="T42" fmla="*/ 92 w 572"/>
                <a:gd name="T43" fmla="*/ 385 h 813"/>
                <a:gd name="T44" fmla="*/ 90 w 572"/>
                <a:gd name="T45" fmla="*/ 357 h 813"/>
                <a:gd name="T46" fmla="*/ 92 w 572"/>
                <a:gd name="T47" fmla="*/ 326 h 813"/>
                <a:gd name="T48" fmla="*/ 88 w 572"/>
                <a:gd name="T49" fmla="*/ 319 h 813"/>
                <a:gd name="T50" fmla="*/ 65 w 572"/>
                <a:gd name="T51" fmla="*/ 398 h 813"/>
                <a:gd name="T52" fmla="*/ 39 w 572"/>
                <a:gd name="T53" fmla="*/ 407 h 813"/>
                <a:gd name="T54" fmla="*/ 32 w 572"/>
                <a:gd name="T55" fmla="*/ 379 h 813"/>
                <a:gd name="T56" fmla="*/ 47 w 572"/>
                <a:gd name="T57" fmla="*/ 357 h 813"/>
                <a:gd name="T58" fmla="*/ 4 w 572"/>
                <a:gd name="T59" fmla="*/ 340 h 813"/>
                <a:gd name="T60" fmla="*/ 21 w 572"/>
                <a:gd name="T61" fmla="*/ 327 h 813"/>
                <a:gd name="T62" fmla="*/ 61 w 572"/>
                <a:gd name="T63" fmla="*/ 313 h 813"/>
                <a:gd name="T64" fmla="*/ 7 w 572"/>
                <a:gd name="T65" fmla="*/ 283 h 813"/>
                <a:gd name="T66" fmla="*/ 12 w 572"/>
                <a:gd name="T67" fmla="*/ 264 h 813"/>
                <a:gd name="T68" fmla="*/ 73 w 572"/>
                <a:gd name="T69" fmla="*/ 255 h 813"/>
                <a:gd name="T70" fmla="*/ 80 w 572"/>
                <a:gd name="T71" fmla="*/ 232 h 813"/>
                <a:gd name="T72" fmla="*/ 29 w 572"/>
                <a:gd name="T73" fmla="*/ 233 h 813"/>
                <a:gd name="T74" fmla="*/ 2 w 572"/>
                <a:gd name="T75" fmla="*/ 203 h 813"/>
                <a:gd name="T76" fmla="*/ 21 w 572"/>
                <a:gd name="T77" fmla="*/ 183 h 813"/>
                <a:gd name="T78" fmla="*/ 101 w 572"/>
                <a:gd name="T79" fmla="*/ 188 h 813"/>
                <a:gd name="T80" fmla="*/ 85 w 572"/>
                <a:gd name="T81" fmla="*/ 172 h 813"/>
                <a:gd name="T82" fmla="*/ 54 w 572"/>
                <a:gd name="T83" fmla="*/ 151 h 813"/>
                <a:gd name="T84" fmla="*/ 68 w 572"/>
                <a:gd name="T85" fmla="*/ 129 h 813"/>
                <a:gd name="T86" fmla="*/ 86 w 572"/>
                <a:gd name="T87" fmla="*/ 108 h 813"/>
                <a:gd name="T88" fmla="*/ 109 w 572"/>
                <a:gd name="T89" fmla="*/ 92 h 813"/>
                <a:gd name="T90" fmla="*/ 141 w 572"/>
                <a:gd name="T91" fmla="*/ 83 h 813"/>
                <a:gd name="T92" fmla="*/ 188 w 572"/>
                <a:gd name="T93" fmla="*/ 70 h 813"/>
                <a:gd name="T94" fmla="*/ 76 w 572"/>
                <a:gd name="T95" fmla="*/ 148 h 813"/>
                <a:gd name="T96" fmla="*/ 21 w 572"/>
                <a:gd name="T97" fmla="*/ 275 h 813"/>
                <a:gd name="T98" fmla="*/ 75 w 572"/>
                <a:gd name="T99" fmla="*/ 323 h 813"/>
                <a:gd name="T100" fmla="*/ 145 w 572"/>
                <a:gd name="T101" fmla="*/ 200 h 813"/>
                <a:gd name="T102" fmla="*/ 195 w 572"/>
                <a:gd name="T103" fmla="*/ 99 h 813"/>
                <a:gd name="T104" fmla="*/ 211 w 572"/>
                <a:gd name="T105" fmla="*/ 66 h 813"/>
                <a:gd name="T106" fmla="*/ 224 w 572"/>
                <a:gd name="T107" fmla="*/ 50 h 813"/>
                <a:gd name="T108" fmla="*/ 239 w 572"/>
                <a:gd name="T109" fmla="*/ 36 h 813"/>
                <a:gd name="T110" fmla="*/ 257 w 572"/>
                <a:gd name="T111" fmla="*/ 22 h 813"/>
                <a:gd name="T112" fmla="*/ 282 w 572"/>
                <a:gd name="T113" fmla="*/ 4 h 813"/>
                <a:gd name="T114" fmla="*/ 240 w 572"/>
                <a:gd name="T115" fmla="*/ 59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154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344 w 884"/>
                <a:gd name="T1" fmla="*/ 384 h 1781"/>
                <a:gd name="T2" fmla="*/ 342 w 884"/>
                <a:gd name="T3" fmla="*/ 566 h 1781"/>
                <a:gd name="T4" fmla="*/ 360 w 884"/>
                <a:gd name="T5" fmla="*/ 668 h 1781"/>
                <a:gd name="T6" fmla="*/ 383 w 884"/>
                <a:gd name="T7" fmla="*/ 760 h 1781"/>
                <a:gd name="T8" fmla="*/ 410 w 884"/>
                <a:gd name="T9" fmla="*/ 863 h 1781"/>
                <a:gd name="T10" fmla="*/ 431 w 884"/>
                <a:gd name="T11" fmla="*/ 1059 h 1781"/>
                <a:gd name="T12" fmla="*/ 418 w 884"/>
                <a:gd name="T13" fmla="*/ 1172 h 1781"/>
                <a:gd name="T14" fmla="*/ 396 w 884"/>
                <a:gd name="T15" fmla="*/ 1267 h 1781"/>
                <a:gd name="T16" fmla="*/ 383 w 884"/>
                <a:gd name="T17" fmla="*/ 1205 h 1781"/>
                <a:gd name="T18" fmla="*/ 362 w 884"/>
                <a:gd name="T19" fmla="*/ 1103 h 1781"/>
                <a:gd name="T20" fmla="*/ 318 w 884"/>
                <a:gd name="T21" fmla="*/ 1125 h 1781"/>
                <a:gd name="T22" fmla="*/ 327 w 884"/>
                <a:gd name="T23" fmla="*/ 1274 h 1781"/>
                <a:gd name="T24" fmla="*/ 361 w 884"/>
                <a:gd name="T25" fmla="*/ 1408 h 1781"/>
                <a:gd name="T26" fmla="*/ 373 w 884"/>
                <a:gd name="T27" fmla="*/ 1555 h 1781"/>
                <a:gd name="T28" fmla="*/ 318 w 884"/>
                <a:gd name="T29" fmla="*/ 1562 h 1781"/>
                <a:gd name="T30" fmla="*/ 286 w 884"/>
                <a:gd name="T31" fmla="*/ 1423 h 1781"/>
                <a:gd name="T32" fmla="*/ 258 w 884"/>
                <a:gd name="T33" fmla="*/ 1438 h 1781"/>
                <a:gd name="T34" fmla="*/ 276 w 884"/>
                <a:gd name="T35" fmla="*/ 1568 h 1781"/>
                <a:gd name="T36" fmla="*/ 288 w 884"/>
                <a:gd name="T37" fmla="*/ 1646 h 1781"/>
                <a:gd name="T38" fmla="*/ 301 w 884"/>
                <a:gd name="T39" fmla="*/ 1736 h 1781"/>
                <a:gd name="T40" fmla="*/ 315 w 884"/>
                <a:gd name="T41" fmla="*/ 1901 h 1781"/>
                <a:gd name="T42" fmla="*/ 256 w 884"/>
                <a:gd name="T43" fmla="*/ 1903 h 1781"/>
                <a:gd name="T44" fmla="*/ 239 w 884"/>
                <a:gd name="T45" fmla="*/ 1782 h 1781"/>
                <a:gd name="T46" fmla="*/ 228 w 884"/>
                <a:gd name="T47" fmla="*/ 1646 h 1781"/>
                <a:gd name="T48" fmla="*/ 216 w 884"/>
                <a:gd name="T49" fmla="*/ 1626 h 1781"/>
                <a:gd name="T50" fmla="*/ 216 w 884"/>
                <a:gd name="T51" fmla="*/ 1991 h 1781"/>
                <a:gd name="T52" fmla="*/ 173 w 884"/>
                <a:gd name="T53" fmla="*/ 2064 h 1781"/>
                <a:gd name="T54" fmla="*/ 146 w 884"/>
                <a:gd name="T55" fmla="*/ 1954 h 1781"/>
                <a:gd name="T56" fmla="*/ 162 w 884"/>
                <a:gd name="T57" fmla="*/ 1835 h 1781"/>
                <a:gd name="T58" fmla="*/ 75 w 884"/>
                <a:gd name="T59" fmla="*/ 1817 h 1781"/>
                <a:gd name="T60" fmla="*/ 99 w 884"/>
                <a:gd name="T61" fmla="*/ 1741 h 1781"/>
                <a:gd name="T62" fmla="*/ 164 w 884"/>
                <a:gd name="T63" fmla="*/ 1628 h 1781"/>
                <a:gd name="T64" fmla="*/ 51 w 884"/>
                <a:gd name="T65" fmla="*/ 1568 h 1781"/>
                <a:gd name="T66" fmla="*/ 48 w 884"/>
                <a:gd name="T67" fmla="*/ 1482 h 1781"/>
                <a:gd name="T68" fmla="*/ 158 w 884"/>
                <a:gd name="T69" fmla="*/ 1364 h 1781"/>
                <a:gd name="T70" fmla="*/ 158 w 884"/>
                <a:gd name="T71" fmla="*/ 1257 h 1781"/>
                <a:gd name="T72" fmla="*/ 63 w 884"/>
                <a:gd name="T73" fmla="*/ 1323 h 1781"/>
                <a:gd name="T74" fmla="*/ 0 w 884"/>
                <a:gd name="T75" fmla="*/ 1227 h 1781"/>
                <a:gd name="T76" fmla="*/ 24 w 884"/>
                <a:gd name="T77" fmla="*/ 1115 h 1781"/>
                <a:gd name="T78" fmla="*/ 173 w 884"/>
                <a:gd name="T79" fmla="*/ 1044 h 1781"/>
                <a:gd name="T80" fmla="*/ 133 w 884"/>
                <a:gd name="T81" fmla="*/ 991 h 1781"/>
                <a:gd name="T82" fmla="*/ 67 w 884"/>
                <a:gd name="T83" fmla="*/ 939 h 1781"/>
                <a:gd name="T84" fmla="*/ 81 w 884"/>
                <a:gd name="T85" fmla="*/ 826 h 1781"/>
                <a:gd name="T86" fmla="*/ 104 w 884"/>
                <a:gd name="T87" fmla="*/ 716 h 1781"/>
                <a:gd name="T88" fmla="*/ 135 w 884"/>
                <a:gd name="T89" fmla="*/ 617 h 1781"/>
                <a:gd name="T90" fmla="*/ 191 w 884"/>
                <a:gd name="T91" fmla="*/ 538 h 1781"/>
                <a:gd name="T92" fmla="*/ 270 w 884"/>
                <a:gd name="T93" fmla="*/ 425 h 1781"/>
                <a:gd name="T94" fmla="*/ 106 w 884"/>
                <a:gd name="T95" fmla="*/ 900 h 1781"/>
                <a:gd name="T96" fmla="*/ 72 w 884"/>
                <a:gd name="T97" fmla="*/ 1516 h 1781"/>
                <a:gd name="T98" fmla="*/ 197 w 884"/>
                <a:gd name="T99" fmla="*/ 1656 h 1781"/>
                <a:gd name="T100" fmla="*/ 257 w 884"/>
                <a:gd name="T101" fmla="*/ 1035 h 1781"/>
                <a:gd name="T102" fmla="*/ 297 w 884"/>
                <a:gd name="T103" fmla="*/ 540 h 1781"/>
                <a:gd name="T104" fmla="*/ 310 w 884"/>
                <a:gd name="T105" fmla="*/ 379 h 1781"/>
                <a:gd name="T106" fmla="*/ 323 w 884"/>
                <a:gd name="T107" fmla="*/ 293 h 1781"/>
                <a:gd name="T108" fmla="*/ 345 w 884"/>
                <a:gd name="T109" fmla="*/ 213 h 1781"/>
                <a:gd name="T110" fmla="*/ 369 w 884"/>
                <a:gd name="T111" fmla="*/ 130 h 1781"/>
                <a:gd name="T112" fmla="*/ 406 w 884"/>
                <a:gd name="T113" fmla="*/ 22 h 1781"/>
                <a:gd name="T114" fmla="*/ 359 w 884"/>
                <a:gd name="T115" fmla="*/ 31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Freeform 155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92 w 931"/>
                <a:gd name="T1" fmla="*/ 156 h 460"/>
                <a:gd name="T2" fmla="*/ 128 w 931"/>
                <a:gd name="T3" fmla="*/ 137 h 460"/>
                <a:gd name="T4" fmla="*/ 144 w 931"/>
                <a:gd name="T5" fmla="*/ 117 h 460"/>
                <a:gd name="T6" fmla="*/ 155 w 931"/>
                <a:gd name="T7" fmla="*/ 97 h 460"/>
                <a:gd name="T8" fmla="*/ 168 w 931"/>
                <a:gd name="T9" fmla="*/ 73 h 460"/>
                <a:gd name="T10" fmla="*/ 201 w 931"/>
                <a:gd name="T11" fmla="*/ 42 h 460"/>
                <a:gd name="T12" fmla="*/ 226 w 931"/>
                <a:gd name="T13" fmla="*/ 35 h 460"/>
                <a:gd name="T14" fmla="*/ 250 w 931"/>
                <a:gd name="T15" fmla="*/ 35 h 460"/>
                <a:gd name="T16" fmla="*/ 241 w 931"/>
                <a:gd name="T17" fmla="*/ 48 h 460"/>
                <a:gd name="T18" fmla="*/ 227 w 931"/>
                <a:gd name="T19" fmla="*/ 69 h 460"/>
                <a:gd name="T20" fmla="*/ 243 w 931"/>
                <a:gd name="T21" fmla="*/ 87 h 460"/>
                <a:gd name="T22" fmla="*/ 269 w 931"/>
                <a:gd name="T23" fmla="*/ 66 h 460"/>
                <a:gd name="T24" fmla="*/ 286 w 931"/>
                <a:gd name="T25" fmla="*/ 35 h 460"/>
                <a:gd name="T26" fmla="*/ 312 w 931"/>
                <a:gd name="T27" fmla="*/ 14 h 460"/>
                <a:gd name="T28" fmla="*/ 327 w 931"/>
                <a:gd name="T29" fmla="*/ 39 h 460"/>
                <a:gd name="T30" fmla="*/ 309 w 931"/>
                <a:gd name="T31" fmla="*/ 69 h 460"/>
                <a:gd name="T32" fmla="*/ 319 w 931"/>
                <a:gd name="T33" fmla="*/ 79 h 460"/>
                <a:gd name="T34" fmla="*/ 339 w 931"/>
                <a:gd name="T35" fmla="*/ 57 h 460"/>
                <a:gd name="T36" fmla="*/ 352 w 931"/>
                <a:gd name="T37" fmla="*/ 44 h 460"/>
                <a:gd name="T38" fmla="*/ 366 w 931"/>
                <a:gd name="T39" fmla="*/ 27 h 460"/>
                <a:gd name="T40" fmla="*/ 394 w 931"/>
                <a:gd name="T41" fmla="*/ 3 h 460"/>
                <a:gd name="T42" fmla="*/ 410 w 931"/>
                <a:gd name="T43" fmla="*/ 30 h 460"/>
                <a:gd name="T44" fmla="*/ 391 w 931"/>
                <a:gd name="T45" fmla="*/ 50 h 460"/>
                <a:gd name="T46" fmla="*/ 367 w 931"/>
                <a:gd name="T47" fmla="*/ 70 h 460"/>
                <a:gd name="T48" fmla="*/ 366 w 931"/>
                <a:gd name="T49" fmla="*/ 78 h 460"/>
                <a:gd name="T50" fmla="*/ 437 w 931"/>
                <a:gd name="T51" fmla="*/ 38 h 460"/>
                <a:gd name="T52" fmla="*/ 462 w 931"/>
                <a:gd name="T53" fmla="*/ 50 h 460"/>
                <a:gd name="T54" fmla="*/ 448 w 931"/>
                <a:gd name="T55" fmla="*/ 74 h 460"/>
                <a:gd name="T56" fmla="*/ 421 w 931"/>
                <a:gd name="T57" fmla="*/ 81 h 460"/>
                <a:gd name="T58" fmla="*/ 440 w 931"/>
                <a:gd name="T59" fmla="*/ 122 h 460"/>
                <a:gd name="T60" fmla="*/ 419 w 931"/>
                <a:gd name="T61" fmla="*/ 120 h 460"/>
                <a:gd name="T62" fmla="*/ 380 w 931"/>
                <a:gd name="T63" fmla="*/ 102 h 460"/>
                <a:gd name="T64" fmla="*/ 398 w 931"/>
                <a:gd name="T65" fmla="*/ 161 h 460"/>
                <a:gd name="T66" fmla="*/ 382 w 931"/>
                <a:gd name="T67" fmla="*/ 171 h 460"/>
                <a:gd name="T68" fmla="*/ 331 w 931"/>
                <a:gd name="T69" fmla="*/ 134 h 460"/>
                <a:gd name="T70" fmla="*/ 310 w 931"/>
                <a:gd name="T71" fmla="*/ 146 h 460"/>
                <a:gd name="T72" fmla="*/ 348 w 931"/>
                <a:gd name="T73" fmla="*/ 182 h 460"/>
                <a:gd name="T74" fmla="*/ 346 w 931"/>
                <a:gd name="T75" fmla="*/ 222 h 460"/>
                <a:gd name="T76" fmla="*/ 318 w 931"/>
                <a:gd name="T77" fmla="*/ 223 h 460"/>
                <a:gd name="T78" fmla="*/ 265 w 931"/>
                <a:gd name="T79" fmla="*/ 163 h 460"/>
                <a:gd name="T80" fmla="*/ 265 w 931"/>
                <a:gd name="T81" fmla="*/ 185 h 460"/>
                <a:gd name="T82" fmla="*/ 272 w 931"/>
                <a:gd name="T83" fmla="*/ 223 h 460"/>
                <a:gd name="T84" fmla="*/ 247 w 931"/>
                <a:gd name="T85" fmla="*/ 228 h 460"/>
                <a:gd name="T86" fmla="*/ 220 w 931"/>
                <a:gd name="T87" fmla="*/ 230 h 460"/>
                <a:gd name="T88" fmla="*/ 192 w 931"/>
                <a:gd name="T89" fmla="*/ 226 h 460"/>
                <a:gd name="T90" fmla="*/ 163 w 931"/>
                <a:gd name="T91" fmla="*/ 209 h 460"/>
                <a:gd name="T92" fmla="*/ 121 w 931"/>
                <a:gd name="T93" fmla="*/ 185 h 460"/>
                <a:gd name="T94" fmla="*/ 255 w 931"/>
                <a:gd name="T95" fmla="*/ 208 h 460"/>
                <a:gd name="T96" fmla="*/ 382 w 931"/>
                <a:gd name="T97" fmla="*/ 156 h 460"/>
                <a:gd name="T98" fmla="*/ 377 w 931"/>
                <a:gd name="T99" fmla="*/ 84 h 460"/>
                <a:gd name="T100" fmla="*/ 241 w 931"/>
                <a:gd name="T101" fmla="*/ 125 h 460"/>
                <a:gd name="T102" fmla="*/ 135 w 931"/>
                <a:gd name="T103" fmla="*/ 161 h 460"/>
                <a:gd name="T104" fmla="*/ 101 w 931"/>
                <a:gd name="T105" fmla="*/ 172 h 460"/>
                <a:gd name="T106" fmla="*/ 80 w 931"/>
                <a:gd name="T107" fmla="*/ 175 h 460"/>
                <a:gd name="T108" fmla="*/ 60 w 931"/>
                <a:gd name="T109" fmla="*/ 174 h 460"/>
                <a:gd name="T110" fmla="*/ 37 w 931"/>
                <a:gd name="T111" fmla="*/ 172 h 460"/>
                <a:gd name="T112" fmla="*/ 7 w 931"/>
                <a:gd name="T113" fmla="*/ 167 h 460"/>
                <a:gd name="T114" fmla="*/ 75 w 931"/>
                <a:gd name="T115" fmla="*/ 157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156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92 w 929"/>
                <a:gd name="T1" fmla="*/ 156 h 460"/>
                <a:gd name="T2" fmla="*/ 128 w 929"/>
                <a:gd name="T3" fmla="*/ 137 h 460"/>
                <a:gd name="T4" fmla="*/ 143 w 929"/>
                <a:gd name="T5" fmla="*/ 117 h 460"/>
                <a:gd name="T6" fmla="*/ 155 w 929"/>
                <a:gd name="T7" fmla="*/ 97 h 460"/>
                <a:gd name="T8" fmla="*/ 168 w 929"/>
                <a:gd name="T9" fmla="*/ 73 h 460"/>
                <a:gd name="T10" fmla="*/ 201 w 929"/>
                <a:gd name="T11" fmla="*/ 42 h 460"/>
                <a:gd name="T12" fmla="*/ 225 w 929"/>
                <a:gd name="T13" fmla="*/ 36 h 460"/>
                <a:gd name="T14" fmla="*/ 249 w 929"/>
                <a:gd name="T15" fmla="*/ 35 h 460"/>
                <a:gd name="T16" fmla="*/ 241 w 929"/>
                <a:gd name="T17" fmla="*/ 49 h 460"/>
                <a:gd name="T18" fmla="*/ 227 w 929"/>
                <a:gd name="T19" fmla="*/ 69 h 460"/>
                <a:gd name="T20" fmla="*/ 242 w 929"/>
                <a:gd name="T21" fmla="*/ 87 h 460"/>
                <a:gd name="T22" fmla="*/ 269 w 929"/>
                <a:gd name="T23" fmla="*/ 67 h 460"/>
                <a:gd name="T24" fmla="*/ 286 w 929"/>
                <a:gd name="T25" fmla="*/ 36 h 460"/>
                <a:gd name="T26" fmla="*/ 312 w 929"/>
                <a:gd name="T27" fmla="*/ 15 h 460"/>
                <a:gd name="T28" fmla="*/ 327 w 929"/>
                <a:gd name="T29" fmla="*/ 39 h 460"/>
                <a:gd name="T30" fmla="*/ 308 w 929"/>
                <a:gd name="T31" fmla="*/ 69 h 460"/>
                <a:gd name="T32" fmla="*/ 318 w 929"/>
                <a:gd name="T33" fmla="*/ 80 h 460"/>
                <a:gd name="T34" fmla="*/ 339 w 929"/>
                <a:gd name="T35" fmla="*/ 57 h 460"/>
                <a:gd name="T36" fmla="*/ 351 w 929"/>
                <a:gd name="T37" fmla="*/ 44 h 460"/>
                <a:gd name="T38" fmla="*/ 365 w 929"/>
                <a:gd name="T39" fmla="*/ 28 h 460"/>
                <a:gd name="T40" fmla="*/ 394 w 929"/>
                <a:gd name="T41" fmla="*/ 3 h 460"/>
                <a:gd name="T42" fmla="*/ 409 w 929"/>
                <a:gd name="T43" fmla="*/ 30 h 460"/>
                <a:gd name="T44" fmla="*/ 391 w 929"/>
                <a:gd name="T45" fmla="*/ 51 h 460"/>
                <a:gd name="T46" fmla="*/ 367 w 929"/>
                <a:gd name="T47" fmla="*/ 72 h 460"/>
                <a:gd name="T48" fmla="*/ 366 w 929"/>
                <a:gd name="T49" fmla="*/ 78 h 460"/>
                <a:gd name="T50" fmla="*/ 437 w 929"/>
                <a:gd name="T51" fmla="*/ 38 h 460"/>
                <a:gd name="T52" fmla="*/ 462 w 929"/>
                <a:gd name="T53" fmla="*/ 50 h 460"/>
                <a:gd name="T54" fmla="*/ 448 w 929"/>
                <a:gd name="T55" fmla="*/ 75 h 460"/>
                <a:gd name="T56" fmla="*/ 421 w 929"/>
                <a:gd name="T57" fmla="*/ 81 h 460"/>
                <a:gd name="T58" fmla="*/ 440 w 929"/>
                <a:gd name="T59" fmla="*/ 122 h 460"/>
                <a:gd name="T60" fmla="*/ 418 w 929"/>
                <a:gd name="T61" fmla="*/ 120 h 460"/>
                <a:gd name="T62" fmla="*/ 380 w 929"/>
                <a:gd name="T63" fmla="*/ 102 h 460"/>
                <a:gd name="T64" fmla="*/ 397 w 929"/>
                <a:gd name="T65" fmla="*/ 161 h 460"/>
                <a:gd name="T66" fmla="*/ 382 w 929"/>
                <a:gd name="T67" fmla="*/ 171 h 460"/>
                <a:gd name="T68" fmla="*/ 331 w 929"/>
                <a:gd name="T69" fmla="*/ 134 h 460"/>
                <a:gd name="T70" fmla="*/ 310 w 929"/>
                <a:gd name="T71" fmla="*/ 146 h 460"/>
                <a:gd name="T72" fmla="*/ 347 w 929"/>
                <a:gd name="T73" fmla="*/ 182 h 460"/>
                <a:gd name="T74" fmla="*/ 345 w 929"/>
                <a:gd name="T75" fmla="*/ 222 h 460"/>
                <a:gd name="T76" fmla="*/ 318 w 929"/>
                <a:gd name="T77" fmla="*/ 223 h 460"/>
                <a:gd name="T78" fmla="*/ 264 w 929"/>
                <a:gd name="T79" fmla="*/ 163 h 460"/>
                <a:gd name="T80" fmla="*/ 264 w 929"/>
                <a:gd name="T81" fmla="*/ 187 h 460"/>
                <a:gd name="T82" fmla="*/ 271 w 929"/>
                <a:gd name="T83" fmla="*/ 223 h 460"/>
                <a:gd name="T84" fmla="*/ 247 w 929"/>
                <a:gd name="T85" fmla="*/ 228 h 460"/>
                <a:gd name="T86" fmla="*/ 220 w 929"/>
                <a:gd name="T87" fmla="*/ 230 h 460"/>
                <a:gd name="T88" fmla="*/ 192 w 929"/>
                <a:gd name="T89" fmla="*/ 227 h 460"/>
                <a:gd name="T90" fmla="*/ 162 w 929"/>
                <a:gd name="T91" fmla="*/ 209 h 460"/>
                <a:gd name="T92" fmla="*/ 120 w 929"/>
                <a:gd name="T93" fmla="*/ 186 h 460"/>
                <a:gd name="T94" fmla="*/ 255 w 929"/>
                <a:gd name="T95" fmla="*/ 209 h 460"/>
                <a:gd name="T96" fmla="*/ 382 w 929"/>
                <a:gd name="T97" fmla="*/ 157 h 460"/>
                <a:gd name="T98" fmla="*/ 377 w 929"/>
                <a:gd name="T99" fmla="*/ 84 h 460"/>
                <a:gd name="T100" fmla="*/ 241 w 929"/>
                <a:gd name="T101" fmla="*/ 125 h 460"/>
                <a:gd name="T102" fmla="*/ 134 w 929"/>
                <a:gd name="T103" fmla="*/ 161 h 460"/>
                <a:gd name="T104" fmla="*/ 101 w 929"/>
                <a:gd name="T105" fmla="*/ 172 h 460"/>
                <a:gd name="T106" fmla="*/ 80 w 929"/>
                <a:gd name="T107" fmla="*/ 176 h 460"/>
                <a:gd name="T108" fmla="*/ 59 w 929"/>
                <a:gd name="T109" fmla="*/ 175 h 460"/>
                <a:gd name="T110" fmla="*/ 37 w 929"/>
                <a:gd name="T111" fmla="*/ 172 h 460"/>
                <a:gd name="T112" fmla="*/ 7 w 929"/>
                <a:gd name="T113" fmla="*/ 168 h 460"/>
                <a:gd name="T114" fmla="*/ 74 w 929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Freeform 157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92 w 930"/>
                <a:gd name="T1" fmla="*/ 157 h 460"/>
                <a:gd name="T2" fmla="*/ 127 w 930"/>
                <a:gd name="T3" fmla="*/ 137 h 460"/>
                <a:gd name="T4" fmla="*/ 142 w 930"/>
                <a:gd name="T5" fmla="*/ 118 h 460"/>
                <a:gd name="T6" fmla="*/ 155 w 930"/>
                <a:gd name="T7" fmla="*/ 97 h 460"/>
                <a:gd name="T8" fmla="*/ 168 w 930"/>
                <a:gd name="T9" fmla="*/ 74 h 460"/>
                <a:gd name="T10" fmla="*/ 200 w 930"/>
                <a:gd name="T11" fmla="*/ 42 h 460"/>
                <a:gd name="T12" fmla="*/ 225 w 930"/>
                <a:gd name="T13" fmla="*/ 37 h 460"/>
                <a:gd name="T14" fmla="*/ 248 w 930"/>
                <a:gd name="T15" fmla="*/ 37 h 460"/>
                <a:gd name="T16" fmla="*/ 240 w 930"/>
                <a:gd name="T17" fmla="*/ 49 h 460"/>
                <a:gd name="T18" fmla="*/ 226 w 930"/>
                <a:gd name="T19" fmla="*/ 69 h 460"/>
                <a:gd name="T20" fmla="*/ 242 w 930"/>
                <a:gd name="T21" fmla="*/ 87 h 460"/>
                <a:gd name="T22" fmla="*/ 267 w 930"/>
                <a:gd name="T23" fmla="*/ 67 h 460"/>
                <a:gd name="T24" fmla="*/ 285 w 930"/>
                <a:gd name="T25" fmla="*/ 37 h 460"/>
                <a:gd name="T26" fmla="*/ 310 w 930"/>
                <a:gd name="T27" fmla="*/ 15 h 460"/>
                <a:gd name="T28" fmla="*/ 326 w 930"/>
                <a:gd name="T29" fmla="*/ 39 h 460"/>
                <a:gd name="T30" fmla="*/ 307 w 930"/>
                <a:gd name="T31" fmla="*/ 69 h 460"/>
                <a:gd name="T32" fmla="*/ 318 w 930"/>
                <a:gd name="T33" fmla="*/ 80 h 460"/>
                <a:gd name="T34" fmla="*/ 338 w 930"/>
                <a:gd name="T35" fmla="*/ 58 h 460"/>
                <a:gd name="T36" fmla="*/ 350 w 930"/>
                <a:gd name="T37" fmla="*/ 44 h 460"/>
                <a:gd name="T38" fmla="*/ 364 w 930"/>
                <a:gd name="T39" fmla="*/ 28 h 460"/>
                <a:gd name="T40" fmla="*/ 393 w 930"/>
                <a:gd name="T41" fmla="*/ 3 h 460"/>
                <a:gd name="T42" fmla="*/ 408 w 930"/>
                <a:gd name="T43" fmla="*/ 30 h 460"/>
                <a:gd name="T44" fmla="*/ 389 w 930"/>
                <a:gd name="T45" fmla="*/ 51 h 460"/>
                <a:gd name="T46" fmla="*/ 365 w 930"/>
                <a:gd name="T47" fmla="*/ 72 h 460"/>
                <a:gd name="T48" fmla="*/ 364 w 930"/>
                <a:gd name="T49" fmla="*/ 79 h 460"/>
                <a:gd name="T50" fmla="*/ 436 w 930"/>
                <a:gd name="T51" fmla="*/ 39 h 460"/>
                <a:gd name="T52" fmla="*/ 460 w 930"/>
                <a:gd name="T53" fmla="*/ 51 h 460"/>
                <a:gd name="T54" fmla="*/ 446 w 930"/>
                <a:gd name="T55" fmla="*/ 76 h 460"/>
                <a:gd name="T56" fmla="*/ 420 w 930"/>
                <a:gd name="T57" fmla="*/ 81 h 460"/>
                <a:gd name="T58" fmla="*/ 439 w 930"/>
                <a:gd name="T59" fmla="*/ 123 h 460"/>
                <a:gd name="T60" fmla="*/ 418 w 930"/>
                <a:gd name="T61" fmla="*/ 120 h 460"/>
                <a:gd name="T62" fmla="*/ 379 w 930"/>
                <a:gd name="T63" fmla="*/ 102 h 460"/>
                <a:gd name="T64" fmla="*/ 397 w 930"/>
                <a:gd name="T65" fmla="*/ 161 h 460"/>
                <a:gd name="T66" fmla="*/ 381 w 930"/>
                <a:gd name="T67" fmla="*/ 172 h 460"/>
                <a:gd name="T68" fmla="*/ 329 w 930"/>
                <a:gd name="T69" fmla="*/ 134 h 460"/>
                <a:gd name="T70" fmla="*/ 308 w 930"/>
                <a:gd name="T71" fmla="*/ 146 h 460"/>
                <a:gd name="T72" fmla="*/ 346 w 930"/>
                <a:gd name="T73" fmla="*/ 183 h 460"/>
                <a:gd name="T74" fmla="*/ 344 w 930"/>
                <a:gd name="T75" fmla="*/ 222 h 460"/>
                <a:gd name="T76" fmla="*/ 316 w 930"/>
                <a:gd name="T77" fmla="*/ 224 h 460"/>
                <a:gd name="T78" fmla="*/ 264 w 930"/>
                <a:gd name="T79" fmla="*/ 163 h 460"/>
                <a:gd name="T80" fmla="*/ 264 w 930"/>
                <a:gd name="T81" fmla="*/ 187 h 460"/>
                <a:gd name="T82" fmla="*/ 270 w 930"/>
                <a:gd name="T83" fmla="*/ 223 h 460"/>
                <a:gd name="T84" fmla="*/ 246 w 930"/>
                <a:gd name="T85" fmla="*/ 230 h 460"/>
                <a:gd name="T86" fmla="*/ 219 w 930"/>
                <a:gd name="T87" fmla="*/ 230 h 460"/>
                <a:gd name="T88" fmla="*/ 191 w 930"/>
                <a:gd name="T89" fmla="*/ 227 h 460"/>
                <a:gd name="T90" fmla="*/ 161 w 930"/>
                <a:gd name="T91" fmla="*/ 210 h 460"/>
                <a:gd name="T92" fmla="*/ 120 w 930"/>
                <a:gd name="T93" fmla="*/ 186 h 460"/>
                <a:gd name="T94" fmla="*/ 253 w 930"/>
                <a:gd name="T95" fmla="*/ 210 h 460"/>
                <a:gd name="T96" fmla="*/ 381 w 930"/>
                <a:gd name="T97" fmla="*/ 157 h 460"/>
                <a:gd name="T98" fmla="*/ 376 w 930"/>
                <a:gd name="T99" fmla="*/ 85 h 460"/>
                <a:gd name="T100" fmla="*/ 240 w 930"/>
                <a:gd name="T101" fmla="*/ 125 h 460"/>
                <a:gd name="T102" fmla="*/ 134 w 930"/>
                <a:gd name="T103" fmla="*/ 161 h 460"/>
                <a:gd name="T104" fmla="*/ 100 w 930"/>
                <a:gd name="T105" fmla="*/ 173 h 460"/>
                <a:gd name="T106" fmla="*/ 80 w 930"/>
                <a:gd name="T107" fmla="*/ 176 h 460"/>
                <a:gd name="T108" fmla="*/ 59 w 930"/>
                <a:gd name="T109" fmla="*/ 175 h 460"/>
                <a:gd name="T110" fmla="*/ 36 w 930"/>
                <a:gd name="T111" fmla="*/ 173 h 460"/>
                <a:gd name="T112" fmla="*/ 6 w 930"/>
                <a:gd name="T113" fmla="*/ 169 h 460"/>
                <a:gd name="T114" fmla="*/ 74 w 930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Freeform 158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286 w 884"/>
                <a:gd name="T1" fmla="*/ 329 h 1781"/>
                <a:gd name="T2" fmla="*/ 285 w 884"/>
                <a:gd name="T3" fmla="*/ 485 h 1781"/>
                <a:gd name="T4" fmla="*/ 300 w 884"/>
                <a:gd name="T5" fmla="*/ 572 h 1781"/>
                <a:gd name="T6" fmla="*/ 319 w 884"/>
                <a:gd name="T7" fmla="*/ 652 h 1781"/>
                <a:gd name="T8" fmla="*/ 341 w 884"/>
                <a:gd name="T9" fmla="*/ 740 h 1781"/>
                <a:gd name="T10" fmla="*/ 359 w 884"/>
                <a:gd name="T11" fmla="*/ 908 h 1781"/>
                <a:gd name="T12" fmla="*/ 348 w 884"/>
                <a:gd name="T13" fmla="*/ 1005 h 1781"/>
                <a:gd name="T14" fmla="*/ 330 w 884"/>
                <a:gd name="T15" fmla="*/ 1086 h 1781"/>
                <a:gd name="T16" fmla="*/ 319 w 884"/>
                <a:gd name="T17" fmla="*/ 1034 h 1781"/>
                <a:gd name="T18" fmla="*/ 302 w 884"/>
                <a:gd name="T19" fmla="*/ 946 h 1781"/>
                <a:gd name="T20" fmla="*/ 265 w 884"/>
                <a:gd name="T21" fmla="*/ 965 h 1781"/>
                <a:gd name="T22" fmla="*/ 272 w 884"/>
                <a:gd name="T23" fmla="*/ 1092 h 1781"/>
                <a:gd name="T24" fmla="*/ 301 w 884"/>
                <a:gd name="T25" fmla="*/ 1207 h 1781"/>
                <a:gd name="T26" fmla="*/ 311 w 884"/>
                <a:gd name="T27" fmla="*/ 1334 h 1781"/>
                <a:gd name="T28" fmla="*/ 265 w 884"/>
                <a:gd name="T29" fmla="*/ 1340 h 1781"/>
                <a:gd name="T30" fmla="*/ 238 w 884"/>
                <a:gd name="T31" fmla="*/ 1220 h 1781"/>
                <a:gd name="T32" fmla="*/ 215 w 884"/>
                <a:gd name="T33" fmla="*/ 1233 h 1781"/>
                <a:gd name="T34" fmla="*/ 230 w 884"/>
                <a:gd name="T35" fmla="*/ 1345 h 1781"/>
                <a:gd name="T36" fmla="*/ 240 w 884"/>
                <a:gd name="T37" fmla="*/ 1411 h 1781"/>
                <a:gd name="T38" fmla="*/ 251 w 884"/>
                <a:gd name="T39" fmla="*/ 1489 h 1781"/>
                <a:gd name="T40" fmla="*/ 262 w 884"/>
                <a:gd name="T41" fmla="*/ 1630 h 1781"/>
                <a:gd name="T42" fmla="*/ 213 w 884"/>
                <a:gd name="T43" fmla="*/ 1632 h 1781"/>
                <a:gd name="T44" fmla="*/ 200 w 884"/>
                <a:gd name="T45" fmla="*/ 1529 h 1781"/>
                <a:gd name="T46" fmla="*/ 190 w 884"/>
                <a:gd name="T47" fmla="*/ 1411 h 1781"/>
                <a:gd name="T48" fmla="*/ 180 w 884"/>
                <a:gd name="T49" fmla="*/ 1394 h 1781"/>
                <a:gd name="T50" fmla="*/ 180 w 884"/>
                <a:gd name="T51" fmla="*/ 1707 h 1781"/>
                <a:gd name="T52" fmla="*/ 145 w 884"/>
                <a:gd name="T53" fmla="*/ 1770 h 1781"/>
                <a:gd name="T54" fmla="*/ 121 w 884"/>
                <a:gd name="T55" fmla="*/ 1676 h 1781"/>
                <a:gd name="T56" fmla="*/ 135 w 884"/>
                <a:gd name="T57" fmla="*/ 1573 h 1781"/>
                <a:gd name="T58" fmla="*/ 63 w 884"/>
                <a:gd name="T59" fmla="*/ 1558 h 1781"/>
                <a:gd name="T60" fmla="*/ 83 w 884"/>
                <a:gd name="T61" fmla="*/ 1493 h 1781"/>
                <a:gd name="T62" fmla="*/ 137 w 884"/>
                <a:gd name="T63" fmla="*/ 1396 h 1781"/>
                <a:gd name="T64" fmla="*/ 42 w 884"/>
                <a:gd name="T65" fmla="*/ 1345 h 1781"/>
                <a:gd name="T66" fmla="*/ 40 w 884"/>
                <a:gd name="T67" fmla="*/ 1271 h 1781"/>
                <a:gd name="T68" fmla="*/ 132 w 884"/>
                <a:gd name="T69" fmla="*/ 1170 h 1781"/>
                <a:gd name="T70" fmla="*/ 132 w 884"/>
                <a:gd name="T71" fmla="*/ 1078 h 1781"/>
                <a:gd name="T72" fmla="*/ 53 w 884"/>
                <a:gd name="T73" fmla="*/ 1135 h 1781"/>
                <a:gd name="T74" fmla="*/ 0 w 884"/>
                <a:gd name="T75" fmla="*/ 1052 h 1781"/>
                <a:gd name="T76" fmla="*/ 20 w 884"/>
                <a:gd name="T77" fmla="*/ 956 h 1781"/>
                <a:gd name="T78" fmla="*/ 144 w 884"/>
                <a:gd name="T79" fmla="*/ 895 h 1781"/>
                <a:gd name="T80" fmla="*/ 111 w 884"/>
                <a:gd name="T81" fmla="*/ 850 h 1781"/>
                <a:gd name="T82" fmla="*/ 56 w 884"/>
                <a:gd name="T83" fmla="*/ 805 h 1781"/>
                <a:gd name="T84" fmla="*/ 67 w 884"/>
                <a:gd name="T85" fmla="*/ 709 h 1781"/>
                <a:gd name="T86" fmla="*/ 87 w 884"/>
                <a:gd name="T87" fmla="*/ 614 h 1781"/>
                <a:gd name="T88" fmla="*/ 113 w 884"/>
                <a:gd name="T89" fmla="*/ 529 h 1781"/>
                <a:gd name="T90" fmla="*/ 159 w 884"/>
                <a:gd name="T91" fmla="*/ 461 h 1781"/>
                <a:gd name="T92" fmla="*/ 225 w 884"/>
                <a:gd name="T93" fmla="*/ 365 h 1781"/>
                <a:gd name="T94" fmla="*/ 88 w 884"/>
                <a:gd name="T95" fmla="*/ 772 h 1781"/>
                <a:gd name="T96" fmla="*/ 60 w 884"/>
                <a:gd name="T97" fmla="*/ 1300 h 1781"/>
                <a:gd name="T98" fmla="*/ 164 w 884"/>
                <a:gd name="T99" fmla="*/ 1420 h 1781"/>
                <a:gd name="T100" fmla="*/ 214 w 884"/>
                <a:gd name="T101" fmla="*/ 887 h 1781"/>
                <a:gd name="T102" fmla="*/ 248 w 884"/>
                <a:gd name="T103" fmla="*/ 463 h 1781"/>
                <a:gd name="T104" fmla="*/ 259 w 884"/>
                <a:gd name="T105" fmla="*/ 325 h 1781"/>
                <a:gd name="T106" fmla="*/ 269 w 884"/>
                <a:gd name="T107" fmla="*/ 251 h 1781"/>
                <a:gd name="T108" fmla="*/ 287 w 884"/>
                <a:gd name="T109" fmla="*/ 183 h 1781"/>
                <a:gd name="T110" fmla="*/ 308 w 884"/>
                <a:gd name="T111" fmla="*/ 111 h 1781"/>
                <a:gd name="T112" fmla="*/ 338 w 884"/>
                <a:gd name="T113" fmla="*/ 19 h 1781"/>
                <a:gd name="T114" fmla="*/ 299 w 884"/>
                <a:gd name="T115" fmla="*/ 26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2" name="Group 159"/>
          <p:cNvGrpSpPr>
            <a:grpSpLocks/>
          </p:cNvGrpSpPr>
          <p:nvPr/>
        </p:nvGrpSpPr>
        <p:grpSpPr bwMode="auto">
          <a:xfrm rot="5400000">
            <a:off x="7419975" y="-276225"/>
            <a:ext cx="1447800" cy="2000250"/>
            <a:chOff x="240" y="132"/>
            <a:chExt cx="2352" cy="2412"/>
          </a:xfrm>
        </p:grpSpPr>
        <p:sp>
          <p:nvSpPr>
            <p:cNvPr id="29733" name="Freeform 16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47 w 456"/>
                <a:gd name="T1" fmla="*/ 374 h 919"/>
                <a:gd name="T2" fmla="*/ 48 w 456"/>
                <a:gd name="T3" fmla="*/ 333 h 919"/>
                <a:gd name="T4" fmla="*/ 38 w 456"/>
                <a:gd name="T5" fmla="*/ 311 h 919"/>
                <a:gd name="T6" fmla="*/ 26 w 456"/>
                <a:gd name="T7" fmla="*/ 290 h 919"/>
                <a:gd name="T8" fmla="*/ 12 w 456"/>
                <a:gd name="T9" fmla="*/ 267 h 919"/>
                <a:gd name="T10" fmla="*/ 1 w 456"/>
                <a:gd name="T11" fmla="*/ 223 h 919"/>
                <a:gd name="T12" fmla="*/ 8 w 456"/>
                <a:gd name="T13" fmla="*/ 198 h 919"/>
                <a:gd name="T14" fmla="*/ 19 w 456"/>
                <a:gd name="T15" fmla="*/ 178 h 919"/>
                <a:gd name="T16" fmla="*/ 27 w 456"/>
                <a:gd name="T17" fmla="*/ 191 h 919"/>
                <a:gd name="T18" fmla="*/ 37 w 456"/>
                <a:gd name="T19" fmla="*/ 214 h 919"/>
                <a:gd name="T20" fmla="*/ 61 w 456"/>
                <a:gd name="T21" fmla="*/ 208 h 919"/>
                <a:gd name="T22" fmla="*/ 55 w 456"/>
                <a:gd name="T23" fmla="*/ 176 h 919"/>
                <a:gd name="T24" fmla="*/ 37 w 456"/>
                <a:gd name="T25" fmla="*/ 145 h 919"/>
                <a:gd name="T26" fmla="*/ 32 w 456"/>
                <a:gd name="T27" fmla="*/ 113 h 919"/>
                <a:gd name="T28" fmla="*/ 60 w 456"/>
                <a:gd name="T29" fmla="*/ 112 h 919"/>
                <a:gd name="T30" fmla="*/ 77 w 456"/>
                <a:gd name="T31" fmla="*/ 143 h 919"/>
                <a:gd name="T32" fmla="*/ 91 w 456"/>
                <a:gd name="T33" fmla="*/ 139 h 919"/>
                <a:gd name="T34" fmla="*/ 83 w 456"/>
                <a:gd name="T35" fmla="*/ 110 h 919"/>
                <a:gd name="T36" fmla="*/ 76 w 456"/>
                <a:gd name="T37" fmla="*/ 93 h 919"/>
                <a:gd name="T38" fmla="*/ 70 w 456"/>
                <a:gd name="T39" fmla="*/ 72 h 919"/>
                <a:gd name="T40" fmla="*/ 62 w 456"/>
                <a:gd name="T41" fmla="*/ 36 h 919"/>
                <a:gd name="T42" fmla="*/ 93 w 456"/>
                <a:gd name="T43" fmla="*/ 35 h 919"/>
                <a:gd name="T44" fmla="*/ 102 w 456"/>
                <a:gd name="T45" fmla="*/ 62 h 919"/>
                <a:gd name="T46" fmla="*/ 109 w 456"/>
                <a:gd name="T47" fmla="*/ 92 h 919"/>
                <a:gd name="T48" fmla="*/ 114 w 456"/>
                <a:gd name="T49" fmla="*/ 97 h 919"/>
                <a:gd name="T50" fmla="*/ 114 w 456"/>
                <a:gd name="T51" fmla="*/ 16 h 919"/>
                <a:gd name="T52" fmla="*/ 137 w 456"/>
                <a:gd name="T53" fmla="*/ 0 h 919"/>
                <a:gd name="T54" fmla="*/ 151 w 456"/>
                <a:gd name="T55" fmla="*/ 25 h 919"/>
                <a:gd name="T56" fmla="*/ 143 w 456"/>
                <a:gd name="T57" fmla="*/ 50 h 919"/>
                <a:gd name="T58" fmla="*/ 188 w 456"/>
                <a:gd name="T59" fmla="*/ 54 h 919"/>
                <a:gd name="T60" fmla="*/ 176 w 456"/>
                <a:gd name="T61" fmla="*/ 71 h 919"/>
                <a:gd name="T62" fmla="*/ 142 w 456"/>
                <a:gd name="T63" fmla="*/ 97 h 919"/>
                <a:gd name="T64" fmla="*/ 202 w 456"/>
                <a:gd name="T65" fmla="*/ 110 h 919"/>
                <a:gd name="T66" fmla="*/ 203 w 456"/>
                <a:gd name="T67" fmla="*/ 129 h 919"/>
                <a:gd name="T68" fmla="*/ 145 w 456"/>
                <a:gd name="T69" fmla="*/ 156 h 919"/>
                <a:gd name="T70" fmla="*/ 145 w 456"/>
                <a:gd name="T71" fmla="*/ 180 h 919"/>
                <a:gd name="T72" fmla="*/ 195 w 456"/>
                <a:gd name="T73" fmla="*/ 164 h 919"/>
                <a:gd name="T74" fmla="*/ 228 w 456"/>
                <a:gd name="T75" fmla="*/ 186 h 919"/>
                <a:gd name="T76" fmla="*/ 216 w 456"/>
                <a:gd name="T77" fmla="*/ 211 h 919"/>
                <a:gd name="T78" fmla="*/ 137 w 456"/>
                <a:gd name="T79" fmla="*/ 227 h 919"/>
                <a:gd name="T80" fmla="*/ 158 w 456"/>
                <a:gd name="T81" fmla="*/ 239 h 919"/>
                <a:gd name="T82" fmla="*/ 192 w 456"/>
                <a:gd name="T83" fmla="*/ 250 h 919"/>
                <a:gd name="T84" fmla="*/ 186 w 456"/>
                <a:gd name="T85" fmla="*/ 275 h 919"/>
                <a:gd name="T86" fmla="*/ 173 w 456"/>
                <a:gd name="T87" fmla="*/ 299 h 919"/>
                <a:gd name="T88" fmla="*/ 157 w 456"/>
                <a:gd name="T89" fmla="*/ 322 h 919"/>
                <a:gd name="T90" fmla="*/ 128 w 456"/>
                <a:gd name="T91" fmla="*/ 339 h 919"/>
                <a:gd name="T92" fmla="*/ 86 w 456"/>
                <a:gd name="T93" fmla="*/ 364 h 919"/>
                <a:gd name="T94" fmla="*/ 172 w 456"/>
                <a:gd name="T95" fmla="*/ 258 h 919"/>
                <a:gd name="T96" fmla="*/ 190 w 456"/>
                <a:gd name="T97" fmla="*/ 122 h 919"/>
                <a:gd name="T98" fmla="*/ 125 w 456"/>
                <a:gd name="T99" fmla="*/ 90 h 919"/>
                <a:gd name="T100" fmla="*/ 92 w 456"/>
                <a:gd name="T101" fmla="*/ 229 h 919"/>
                <a:gd name="T102" fmla="*/ 71 w 456"/>
                <a:gd name="T103" fmla="*/ 339 h 919"/>
                <a:gd name="T104" fmla="*/ 65 w 456"/>
                <a:gd name="T105" fmla="*/ 374 h 919"/>
                <a:gd name="T106" fmla="*/ 57 w 456"/>
                <a:gd name="T107" fmla="*/ 394 h 919"/>
                <a:gd name="T108" fmla="*/ 47 w 456"/>
                <a:gd name="T109" fmla="*/ 411 h 919"/>
                <a:gd name="T110" fmla="*/ 33 w 456"/>
                <a:gd name="T111" fmla="*/ 430 h 919"/>
                <a:gd name="T112" fmla="*/ 14 w 456"/>
                <a:gd name="T113" fmla="*/ 454 h 919"/>
                <a:gd name="T114" fmla="*/ 39 w 456"/>
                <a:gd name="T115" fmla="*/ 39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16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228 w 572"/>
                <a:gd name="T1" fmla="*/ 72 h 813"/>
                <a:gd name="T2" fmla="*/ 216 w 572"/>
                <a:gd name="T3" fmla="*/ 111 h 813"/>
                <a:gd name="T4" fmla="*/ 219 w 572"/>
                <a:gd name="T5" fmla="*/ 135 h 813"/>
                <a:gd name="T6" fmla="*/ 226 w 572"/>
                <a:gd name="T7" fmla="*/ 158 h 813"/>
                <a:gd name="T8" fmla="*/ 232 w 572"/>
                <a:gd name="T9" fmla="*/ 184 h 813"/>
                <a:gd name="T10" fmla="*/ 231 w 572"/>
                <a:gd name="T11" fmla="*/ 229 h 813"/>
                <a:gd name="T12" fmla="*/ 218 w 572"/>
                <a:gd name="T13" fmla="*/ 252 h 813"/>
                <a:gd name="T14" fmla="*/ 201 w 572"/>
                <a:gd name="T15" fmla="*/ 269 h 813"/>
                <a:gd name="T16" fmla="*/ 198 w 572"/>
                <a:gd name="T17" fmla="*/ 254 h 813"/>
                <a:gd name="T18" fmla="*/ 194 w 572"/>
                <a:gd name="T19" fmla="*/ 229 h 813"/>
                <a:gd name="T20" fmla="*/ 169 w 572"/>
                <a:gd name="T21" fmla="*/ 227 h 813"/>
                <a:gd name="T22" fmla="*/ 166 w 572"/>
                <a:gd name="T23" fmla="*/ 261 h 813"/>
                <a:gd name="T24" fmla="*/ 174 w 572"/>
                <a:gd name="T25" fmla="*/ 294 h 813"/>
                <a:gd name="T26" fmla="*/ 171 w 572"/>
                <a:gd name="T27" fmla="*/ 327 h 813"/>
                <a:gd name="T28" fmla="*/ 143 w 572"/>
                <a:gd name="T29" fmla="*/ 320 h 813"/>
                <a:gd name="T30" fmla="*/ 135 w 572"/>
                <a:gd name="T31" fmla="*/ 286 h 813"/>
                <a:gd name="T32" fmla="*/ 120 w 572"/>
                <a:gd name="T33" fmla="*/ 285 h 813"/>
                <a:gd name="T34" fmla="*/ 121 w 572"/>
                <a:gd name="T35" fmla="*/ 316 h 813"/>
                <a:gd name="T36" fmla="*/ 123 w 572"/>
                <a:gd name="T37" fmla="*/ 334 h 813"/>
                <a:gd name="T38" fmla="*/ 124 w 572"/>
                <a:gd name="T39" fmla="*/ 356 h 813"/>
                <a:gd name="T40" fmla="*/ 121 w 572"/>
                <a:gd name="T41" fmla="*/ 393 h 813"/>
                <a:gd name="T42" fmla="*/ 92 w 572"/>
                <a:gd name="T43" fmla="*/ 385 h 813"/>
                <a:gd name="T44" fmla="*/ 90 w 572"/>
                <a:gd name="T45" fmla="*/ 357 h 813"/>
                <a:gd name="T46" fmla="*/ 92 w 572"/>
                <a:gd name="T47" fmla="*/ 326 h 813"/>
                <a:gd name="T48" fmla="*/ 88 w 572"/>
                <a:gd name="T49" fmla="*/ 319 h 813"/>
                <a:gd name="T50" fmla="*/ 65 w 572"/>
                <a:gd name="T51" fmla="*/ 398 h 813"/>
                <a:gd name="T52" fmla="*/ 39 w 572"/>
                <a:gd name="T53" fmla="*/ 407 h 813"/>
                <a:gd name="T54" fmla="*/ 32 w 572"/>
                <a:gd name="T55" fmla="*/ 379 h 813"/>
                <a:gd name="T56" fmla="*/ 47 w 572"/>
                <a:gd name="T57" fmla="*/ 357 h 813"/>
                <a:gd name="T58" fmla="*/ 4 w 572"/>
                <a:gd name="T59" fmla="*/ 340 h 813"/>
                <a:gd name="T60" fmla="*/ 21 w 572"/>
                <a:gd name="T61" fmla="*/ 327 h 813"/>
                <a:gd name="T62" fmla="*/ 61 w 572"/>
                <a:gd name="T63" fmla="*/ 313 h 813"/>
                <a:gd name="T64" fmla="*/ 7 w 572"/>
                <a:gd name="T65" fmla="*/ 283 h 813"/>
                <a:gd name="T66" fmla="*/ 12 w 572"/>
                <a:gd name="T67" fmla="*/ 264 h 813"/>
                <a:gd name="T68" fmla="*/ 73 w 572"/>
                <a:gd name="T69" fmla="*/ 255 h 813"/>
                <a:gd name="T70" fmla="*/ 80 w 572"/>
                <a:gd name="T71" fmla="*/ 232 h 813"/>
                <a:gd name="T72" fmla="*/ 29 w 572"/>
                <a:gd name="T73" fmla="*/ 233 h 813"/>
                <a:gd name="T74" fmla="*/ 2 w 572"/>
                <a:gd name="T75" fmla="*/ 203 h 813"/>
                <a:gd name="T76" fmla="*/ 21 w 572"/>
                <a:gd name="T77" fmla="*/ 183 h 813"/>
                <a:gd name="T78" fmla="*/ 101 w 572"/>
                <a:gd name="T79" fmla="*/ 188 h 813"/>
                <a:gd name="T80" fmla="*/ 85 w 572"/>
                <a:gd name="T81" fmla="*/ 172 h 813"/>
                <a:gd name="T82" fmla="*/ 54 w 572"/>
                <a:gd name="T83" fmla="*/ 151 h 813"/>
                <a:gd name="T84" fmla="*/ 68 w 572"/>
                <a:gd name="T85" fmla="*/ 129 h 813"/>
                <a:gd name="T86" fmla="*/ 86 w 572"/>
                <a:gd name="T87" fmla="*/ 108 h 813"/>
                <a:gd name="T88" fmla="*/ 109 w 572"/>
                <a:gd name="T89" fmla="*/ 92 h 813"/>
                <a:gd name="T90" fmla="*/ 141 w 572"/>
                <a:gd name="T91" fmla="*/ 83 h 813"/>
                <a:gd name="T92" fmla="*/ 188 w 572"/>
                <a:gd name="T93" fmla="*/ 70 h 813"/>
                <a:gd name="T94" fmla="*/ 76 w 572"/>
                <a:gd name="T95" fmla="*/ 148 h 813"/>
                <a:gd name="T96" fmla="*/ 21 w 572"/>
                <a:gd name="T97" fmla="*/ 275 h 813"/>
                <a:gd name="T98" fmla="*/ 75 w 572"/>
                <a:gd name="T99" fmla="*/ 323 h 813"/>
                <a:gd name="T100" fmla="*/ 145 w 572"/>
                <a:gd name="T101" fmla="*/ 200 h 813"/>
                <a:gd name="T102" fmla="*/ 195 w 572"/>
                <a:gd name="T103" fmla="*/ 99 h 813"/>
                <a:gd name="T104" fmla="*/ 211 w 572"/>
                <a:gd name="T105" fmla="*/ 66 h 813"/>
                <a:gd name="T106" fmla="*/ 224 w 572"/>
                <a:gd name="T107" fmla="*/ 50 h 813"/>
                <a:gd name="T108" fmla="*/ 239 w 572"/>
                <a:gd name="T109" fmla="*/ 36 h 813"/>
                <a:gd name="T110" fmla="*/ 257 w 572"/>
                <a:gd name="T111" fmla="*/ 22 h 813"/>
                <a:gd name="T112" fmla="*/ 282 w 572"/>
                <a:gd name="T113" fmla="*/ 4 h 813"/>
                <a:gd name="T114" fmla="*/ 240 w 572"/>
                <a:gd name="T115" fmla="*/ 59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16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344 w 884"/>
                <a:gd name="T1" fmla="*/ 384 h 1781"/>
                <a:gd name="T2" fmla="*/ 342 w 884"/>
                <a:gd name="T3" fmla="*/ 566 h 1781"/>
                <a:gd name="T4" fmla="*/ 360 w 884"/>
                <a:gd name="T5" fmla="*/ 668 h 1781"/>
                <a:gd name="T6" fmla="*/ 383 w 884"/>
                <a:gd name="T7" fmla="*/ 760 h 1781"/>
                <a:gd name="T8" fmla="*/ 410 w 884"/>
                <a:gd name="T9" fmla="*/ 863 h 1781"/>
                <a:gd name="T10" fmla="*/ 431 w 884"/>
                <a:gd name="T11" fmla="*/ 1059 h 1781"/>
                <a:gd name="T12" fmla="*/ 418 w 884"/>
                <a:gd name="T13" fmla="*/ 1172 h 1781"/>
                <a:gd name="T14" fmla="*/ 396 w 884"/>
                <a:gd name="T15" fmla="*/ 1267 h 1781"/>
                <a:gd name="T16" fmla="*/ 383 w 884"/>
                <a:gd name="T17" fmla="*/ 1205 h 1781"/>
                <a:gd name="T18" fmla="*/ 362 w 884"/>
                <a:gd name="T19" fmla="*/ 1103 h 1781"/>
                <a:gd name="T20" fmla="*/ 318 w 884"/>
                <a:gd name="T21" fmla="*/ 1125 h 1781"/>
                <a:gd name="T22" fmla="*/ 327 w 884"/>
                <a:gd name="T23" fmla="*/ 1274 h 1781"/>
                <a:gd name="T24" fmla="*/ 361 w 884"/>
                <a:gd name="T25" fmla="*/ 1408 h 1781"/>
                <a:gd name="T26" fmla="*/ 373 w 884"/>
                <a:gd name="T27" fmla="*/ 1555 h 1781"/>
                <a:gd name="T28" fmla="*/ 318 w 884"/>
                <a:gd name="T29" fmla="*/ 1562 h 1781"/>
                <a:gd name="T30" fmla="*/ 286 w 884"/>
                <a:gd name="T31" fmla="*/ 1423 h 1781"/>
                <a:gd name="T32" fmla="*/ 258 w 884"/>
                <a:gd name="T33" fmla="*/ 1438 h 1781"/>
                <a:gd name="T34" fmla="*/ 276 w 884"/>
                <a:gd name="T35" fmla="*/ 1568 h 1781"/>
                <a:gd name="T36" fmla="*/ 288 w 884"/>
                <a:gd name="T37" fmla="*/ 1646 h 1781"/>
                <a:gd name="T38" fmla="*/ 301 w 884"/>
                <a:gd name="T39" fmla="*/ 1736 h 1781"/>
                <a:gd name="T40" fmla="*/ 315 w 884"/>
                <a:gd name="T41" fmla="*/ 1901 h 1781"/>
                <a:gd name="T42" fmla="*/ 256 w 884"/>
                <a:gd name="T43" fmla="*/ 1903 h 1781"/>
                <a:gd name="T44" fmla="*/ 239 w 884"/>
                <a:gd name="T45" fmla="*/ 1782 h 1781"/>
                <a:gd name="T46" fmla="*/ 228 w 884"/>
                <a:gd name="T47" fmla="*/ 1646 h 1781"/>
                <a:gd name="T48" fmla="*/ 216 w 884"/>
                <a:gd name="T49" fmla="*/ 1626 h 1781"/>
                <a:gd name="T50" fmla="*/ 216 w 884"/>
                <a:gd name="T51" fmla="*/ 1991 h 1781"/>
                <a:gd name="T52" fmla="*/ 173 w 884"/>
                <a:gd name="T53" fmla="*/ 2064 h 1781"/>
                <a:gd name="T54" fmla="*/ 146 w 884"/>
                <a:gd name="T55" fmla="*/ 1954 h 1781"/>
                <a:gd name="T56" fmla="*/ 162 w 884"/>
                <a:gd name="T57" fmla="*/ 1835 h 1781"/>
                <a:gd name="T58" fmla="*/ 75 w 884"/>
                <a:gd name="T59" fmla="*/ 1817 h 1781"/>
                <a:gd name="T60" fmla="*/ 99 w 884"/>
                <a:gd name="T61" fmla="*/ 1741 h 1781"/>
                <a:gd name="T62" fmla="*/ 164 w 884"/>
                <a:gd name="T63" fmla="*/ 1628 h 1781"/>
                <a:gd name="T64" fmla="*/ 51 w 884"/>
                <a:gd name="T65" fmla="*/ 1568 h 1781"/>
                <a:gd name="T66" fmla="*/ 48 w 884"/>
                <a:gd name="T67" fmla="*/ 1482 h 1781"/>
                <a:gd name="T68" fmla="*/ 158 w 884"/>
                <a:gd name="T69" fmla="*/ 1364 h 1781"/>
                <a:gd name="T70" fmla="*/ 158 w 884"/>
                <a:gd name="T71" fmla="*/ 1257 h 1781"/>
                <a:gd name="T72" fmla="*/ 63 w 884"/>
                <a:gd name="T73" fmla="*/ 1323 h 1781"/>
                <a:gd name="T74" fmla="*/ 0 w 884"/>
                <a:gd name="T75" fmla="*/ 1227 h 1781"/>
                <a:gd name="T76" fmla="*/ 24 w 884"/>
                <a:gd name="T77" fmla="*/ 1115 h 1781"/>
                <a:gd name="T78" fmla="*/ 173 w 884"/>
                <a:gd name="T79" fmla="*/ 1044 h 1781"/>
                <a:gd name="T80" fmla="*/ 133 w 884"/>
                <a:gd name="T81" fmla="*/ 991 h 1781"/>
                <a:gd name="T82" fmla="*/ 67 w 884"/>
                <a:gd name="T83" fmla="*/ 939 h 1781"/>
                <a:gd name="T84" fmla="*/ 81 w 884"/>
                <a:gd name="T85" fmla="*/ 826 h 1781"/>
                <a:gd name="T86" fmla="*/ 104 w 884"/>
                <a:gd name="T87" fmla="*/ 716 h 1781"/>
                <a:gd name="T88" fmla="*/ 135 w 884"/>
                <a:gd name="T89" fmla="*/ 617 h 1781"/>
                <a:gd name="T90" fmla="*/ 191 w 884"/>
                <a:gd name="T91" fmla="*/ 538 h 1781"/>
                <a:gd name="T92" fmla="*/ 270 w 884"/>
                <a:gd name="T93" fmla="*/ 425 h 1781"/>
                <a:gd name="T94" fmla="*/ 106 w 884"/>
                <a:gd name="T95" fmla="*/ 900 h 1781"/>
                <a:gd name="T96" fmla="*/ 72 w 884"/>
                <a:gd name="T97" fmla="*/ 1516 h 1781"/>
                <a:gd name="T98" fmla="*/ 197 w 884"/>
                <a:gd name="T99" fmla="*/ 1656 h 1781"/>
                <a:gd name="T100" fmla="*/ 257 w 884"/>
                <a:gd name="T101" fmla="*/ 1035 h 1781"/>
                <a:gd name="T102" fmla="*/ 297 w 884"/>
                <a:gd name="T103" fmla="*/ 540 h 1781"/>
                <a:gd name="T104" fmla="*/ 310 w 884"/>
                <a:gd name="T105" fmla="*/ 379 h 1781"/>
                <a:gd name="T106" fmla="*/ 323 w 884"/>
                <a:gd name="T107" fmla="*/ 293 h 1781"/>
                <a:gd name="T108" fmla="*/ 345 w 884"/>
                <a:gd name="T109" fmla="*/ 213 h 1781"/>
                <a:gd name="T110" fmla="*/ 369 w 884"/>
                <a:gd name="T111" fmla="*/ 130 h 1781"/>
                <a:gd name="T112" fmla="*/ 406 w 884"/>
                <a:gd name="T113" fmla="*/ 22 h 1781"/>
                <a:gd name="T114" fmla="*/ 359 w 884"/>
                <a:gd name="T115" fmla="*/ 31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16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92 w 931"/>
                <a:gd name="T1" fmla="*/ 156 h 460"/>
                <a:gd name="T2" fmla="*/ 128 w 931"/>
                <a:gd name="T3" fmla="*/ 137 h 460"/>
                <a:gd name="T4" fmla="*/ 144 w 931"/>
                <a:gd name="T5" fmla="*/ 117 h 460"/>
                <a:gd name="T6" fmla="*/ 155 w 931"/>
                <a:gd name="T7" fmla="*/ 97 h 460"/>
                <a:gd name="T8" fmla="*/ 168 w 931"/>
                <a:gd name="T9" fmla="*/ 73 h 460"/>
                <a:gd name="T10" fmla="*/ 201 w 931"/>
                <a:gd name="T11" fmla="*/ 42 h 460"/>
                <a:gd name="T12" fmla="*/ 226 w 931"/>
                <a:gd name="T13" fmla="*/ 35 h 460"/>
                <a:gd name="T14" fmla="*/ 250 w 931"/>
                <a:gd name="T15" fmla="*/ 35 h 460"/>
                <a:gd name="T16" fmla="*/ 241 w 931"/>
                <a:gd name="T17" fmla="*/ 48 h 460"/>
                <a:gd name="T18" fmla="*/ 227 w 931"/>
                <a:gd name="T19" fmla="*/ 69 h 460"/>
                <a:gd name="T20" fmla="*/ 243 w 931"/>
                <a:gd name="T21" fmla="*/ 87 h 460"/>
                <a:gd name="T22" fmla="*/ 269 w 931"/>
                <a:gd name="T23" fmla="*/ 66 h 460"/>
                <a:gd name="T24" fmla="*/ 286 w 931"/>
                <a:gd name="T25" fmla="*/ 35 h 460"/>
                <a:gd name="T26" fmla="*/ 312 w 931"/>
                <a:gd name="T27" fmla="*/ 14 h 460"/>
                <a:gd name="T28" fmla="*/ 327 w 931"/>
                <a:gd name="T29" fmla="*/ 39 h 460"/>
                <a:gd name="T30" fmla="*/ 309 w 931"/>
                <a:gd name="T31" fmla="*/ 69 h 460"/>
                <a:gd name="T32" fmla="*/ 319 w 931"/>
                <a:gd name="T33" fmla="*/ 79 h 460"/>
                <a:gd name="T34" fmla="*/ 339 w 931"/>
                <a:gd name="T35" fmla="*/ 57 h 460"/>
                <a:gd name="T36" fmla="*/ 352 w 931"/>
                <a:gd name="T37" fmla="*/ 44 h 460"/>
                <a:gd name="T38" fmla="*/ 366 w 931"/>
                <a:gd name="T39" fmla="*/ 27 h 460"/>
                <a:gd name="T40" fmla="*/ 394 w 931"/>
                <a:gd name="T41" fmla="*/ 3 h 460"/>
                <a:gd name="T42" fmla="*/ 410 w 931"/>
                <a:gd name="T43" fmla="*/ 30 h 460"/>
                <a:gd name="T44" fmla="*/ 391 w 931"/>
                <a:gd name="T45" fmla="*/ 50 h 460"/>
                <a:gd name="T46" fmla="*/ 367 w 931"/>
                <a:gd name="T47" fmla="*/ 70 h 460"/>
                <a:gd name="T48" fmla="*/ 366 w 931"/>
                <a:gd name="T49" fmla="*/ 78 h 460"/>
                <a:gd name="T50" fmla="*/ 437 w 931"/>
                <a:gd name="T51" fmla="*/ 38 h 460"/>
                <a:gd name="T52" fmla="*/ 462 w 931"/>
                <a:gd name="T53" fmla="*/ 50 h 460"/>
                <a:gd name="T54" fmla="*/ 448 w 931"/>
                <a:gd name="T55" fmla="*/ 74 h 460"/>
                <a:gd name="T56" fmla="*/ 421 w 931"/>
                <a:gd name="T57" fmla="*/ 81 h 460"/>
                <a:gd name="T58" fmla="*/ 440 w 931"/>
                <a:gd name="T59" fmla="*/ 122 h 460"/>
                <a:gd name="T60" fmla="*/ 419 w 931"/>
                <a:gd name="T61" fmla="*/ 120 h 460"/>
                <a:gd name="T62" fmla="*/ 380 w 931"/>
                <a:gd name="T63" fmla="*/ 102 h 460"/>
                <a:gd name="T64" fmla="*/ 398 w 931"/>
                <a:gd name="T65" fmla="*/ 161 h 460"/>
                <a:gd name="T66" fmla="*/ 382 w 931"/>
                <a:gd name="T67" fmla="*/ 171 h 460"/>
                <a:gd name="T68" fmla="*/ 331 w 931"/>
                <a:gd name="T69" fmla="*/ 134 h 460"/>
                <a:gd name="T70" fmla="*/ 310 w 931"/>
                <a:gd name="T71" fmla="*/ 146 h 460"/>
                <a:gd name="T72" fmla="*/ 348 w 931"/>
                <a:gd name="T73" fmla="*/ 182 h 460"/>
                <a:gd name="T74" fmla="*/ 346 w 931"/>
                <a:gd name="T75" fmla="*/ 222 h 460"/>
                <a:gd name="T76" fmla="*/ 318 w 931"/>
                <a:gd name="T77" fmla="*/ 223 h 460"/>
                <a:gd name="T78" fmla="*/ 265 w 931"/>
                <a:gd name="T79" fmla="*/ 163 h 460"/>
                <a:gd name="T80" fmla="*/ 265 w 931"/>
                <a:gd name="T81" fmla="*/ 185 h 460"/>
                <a:gd name="T82" fmla="*/ 272 w 931"/>
                <a:gd name="T83" fmla="*/ 223 h 460"/>
                <a:gd name="T84" fmla="*/ 247 w 931"/>
                <a:gd name="T85" fmla="*/ 228 h 460"/>
                <a:gd name="T86" fmla="*/ 220 w 931"/>
                <a:gd name="T87" fmla="*/ 230 h 460"/>
                <a:gd name="T88" fmla="*/ 192 w 931"/>
                <a:gd name="T89" fmla="*/ 226 h 460"/>
                <a:gd name="T90" fmla="*/ 163 w 931"/>
                <a:gd name="T91" fmla="*/ 209 h 460"/>
                <a:gd name="T92" fmla="*/ 121 w 931"/>
                <a:gd name="T93" fmla="*/ 185 h 460"/>
                <a:gd name="T94" fmla="*/ 255 w 931"/>
                <a:gd name="T95" fmla="*/ 208 h 460"/>
                <a:gd name="T96" fmla="*/ 382 w 931"/>
                <a:gd name="T97" fmla="*/ 156 h 460"/>
                <a:gd name="T98" fmla="*/ 377 w 931"/>
                <a:gd name="T99" fmla="*/ 84 h 460"/>
                <a:gd name="T100" fmla="*/ 241 w 931"/>
                <a:gd name="T101" fmla="*/ 125 h 460"/>
                <a:gd name="T102" fmla="*/ 135 w 931"/>
                <a:gd name="T103" fmla="*/ 161 h 460"/>
                <a:gd name="T104" fmla="*/ 101 w 931"/>
                <a:gd name="T105" fmla="*/ 172 h 460"/>
                <a:gd name="T106" fmla="*/ 80 w 931"/>
                <a:gd name="T107" fmla="*/ 175 h 460"/>
                <a:gd name="T108" fmla="*/ 60 w 931"/>
                <a:gd name="T109" fmla="*/ 174 h 460"/>
                <a:gd name="T110" fmla="*/ 37 w 931"/>
                <a:gd name="T111" fmla="*/ 172 h 460"/>
                <a:gd name="T112" fmla="*/ 7 w 931"/>
                <a:gd name="T113" fmla="*/ 167 h 460"/>
                <a:gd name="T114" fmla="*/ 75 w 931"/>
                <a:gd name="T115" fmla="*/ 157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Freeform 16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92 w 929"/>
                <a:gd name="T1" fmla="*/ 156 h 460"/>
                <a:gd name="T2" fmla="*/ 128 w 929"/>
                <a:gd name="T3" fmla="*/ 137 h 460"/>
                <a:gd name="T4" fmla="*/ 143 w 929"/>
                <a:gd name="T5" fmla="*/ 117 h 460"/>
                <a:gd name="T6" fmla="*/ 155 w 929"/>
                <a:gd name="T7" fmla="*/ 97 h 460"/>
                <a:gd name="T8" fmla="*/ 168 w 929"/>
                <a:gd name="T9" fmla="*/ 73 h 460"/>
                <a:gd name="T10" fmla="*/ 201 w 929"/>
                <a:gd name="T11" fmla="*/ 42 h 460"/>
                <a:gd name="T12" fmla="*/ 225 w 929"/>
                <a:gd name="T13" fmla="*/ 36 h 460"/>
                <a:gd name="T14" fmla="*/ 249 w 929"/>
                <a:gd name="T15" fmla="*/ 35 h 460"/>
                <a:gd name="T16" fmla="*/ 241 w 929"/>
                <a:gd name="T17" fmla="*/ 49 h 460"/>
                <a:gd name="T18" fmla="*/ 227 w 929"/>
                <a:gd name="T19" fmla="*/ 69 h 460"/>
                <a:gd name="T20" fmla="*/ 242 w 929"/>
                <a:gd name="T21" fmla="*/ 87 h 460"/>
                <a:gd name="T22" fmla="*/ 269 w 929"/>
                <a:gd name="T23" fmla="*/ 67 h 460"/>
                <a:gd name="T24" fmla="*/ 286 w 929"/>
                <a:gd name="T25" fmla="*/ 36 h 460"/>
                <a:gd name="T26" fmla="*/ 312 w 929"/>
                <a:gd name="T27" fmla="*/ 15 h 460"/>
                <a:gd name="T28" fmla="*/ 327 w 929"/>
                <a:gd name="T29" fmla="*/ 39 h 460"/>
                <a:gd name="T30" fmla="*/ 308 w 929"/>
                <a:gd name="T31" fmla="*/ 69 h 460"/>
                <a:gd name="T32" fmla="*/ 318 w 929"/>
                <a:gd name="T33" fmla="*/ 80 h 460"/>
                <a:gd name="T34" fmla="*/ 339 w 929"/>
                <a:gd name="T35" fmla="*/ 57 h 460"/>
                <a:gd name="T36" fmla="*/ 351 w 929"/>
                <a:gd name="T37" fmla="*/ 44 h 460"/>
                <a:gd name="T38" fmla="*/ 365 w 929"/>
                <a:gd name="T39" fmla="*/ 28 h 460"/>
                <a:gd name="T40" fmla="*/ 394 w 929"/>
                <a:gd name="T41" fmla="*/ 3 h 460"/>
                <a:gd name="T42" fmla="*/ 409 w 929"/>
                <a:gd name="T43" fmla="*/ 30 h 460"/>
                <a:gd name="T44" fmla="*/ 391 w 929"/>
                <a:gd name="T45" fmla="*/ 51 h 460"/>
                <a:gd name="T46" fmla="*/ 367 w 929"/>
                <a:gd name="T47" fmla="*/ 72 h 460"/>
                <a:gd name="T48" fmla="*/ 366 w 929"/>
                <a:gd name="T49" fmla="*/ 78 h 460"/>
                <a:gd name="T50" fmla="*/ 437 w 929"/>
                <a:gd name="T51" fmla="*/ 38 h 460"/>
                <a:gd name="T52" fmla="*/ 462 w 929"/>
                <a:gd name="T53" fmla="*/ 50 h 460"/>
                <a:gd name="T54" fmla="*/ 448 w 929"/>
                <a:gd name="T55" fmla="*/ 75 h 460"/>
                <a:gd name="T56" fmla="*/ 421 w 929"/>
                <a:gd name="T57" fmla="*/ 81 h 460"/>
                <a:gd name="T58" fmla="*/ 440 w 929"/>
                <a:gd name="T59" fmla="*/ 122 h 460"/>
                <a:gd name="T60" fmla="*/ 418 w 929"/>
                <a:gd name="T61" fmla="*/ 120 h 460"/>
                <a:gd name="T62" fmla="*/ 380 w 929"/>
                <a:gd name="T63" fmla="*/ 102 h 460"/>
                <a:gd name="T64" fmla="*/ 397 w 929"/>
                <a:gd name="T65" fmla="*/ 161 h 460"/>
                <a:gd name="T66" fmla="*/ 382 w 929"/>
                <a:gd name="T67" fmla="*/ 171 h 460"/>
                <a:gd name="T68" fmla="*/ 331 w 929"/>
                <a:gd name="T69" fmla="*/ 134 h 460"/>
                <a:gd name="T70" fmla="*/ 310 w 929"/>
                <a:gd name="T71" fmla="*/ 146 h 460"/>
                <a:gd name="T72" fmla="*/ 347 w 929"/>
                <a:gd name="T73" fmla="*/ 182 h 460"/>
                <a:gd name="T74" fmla="*/ 345 w 929"/>
                <a:gd name="T75" fmla="*/ 222 h 460"/>
                <a:gd name="T76" fmla="*/ 318 w 929"/>
                <a:gd name="T77" fmla="*/ 223 h 460"/>
                <a:gd name="T78" fmla="*/ 264 w 929"/>
                <a:gd name="T79" fmla="*/ 163 h 460"/>
                <a:gd name="T80" fmla="*/ 264 w 929"/>
                <a:gd name="T81" fmla="*/ 187 h 460"/>
                <a:gd name="T82" fmla="*/ 271 w 929"/>
                <a:gd name="T83" fmla="*/ 223 h 460"/>
                <a:gd name="T84" fmla="*/ 247 w 929"/>
                <a:gd name="T85" fmla="*/ 228 h 460"/>
                <a:gd name="T86" fmla="*/ 220 w 929"/>
                <a:gd name="T87" fmla="*/ 230 h 460"/>
                <a:gd name="T88" fmla="*/ 192 w 929"/>
                <a:gd name="T89" fmla="*/ 227 h 460"/>
                <a:gd name="T90" fmla="*/ 162 w 929"/>
                <a:gd name="T91" fmla="*/ 209 h 460"/>
                <a:gd name="T92" fmla="*/ 120 w 929"/>
                <a:gd name="T93" fmla="*/ 186 h 460"/>
                <a:gd name="T94" fmla="*/ 255 w 929"/>
                <a:gd name="T95" fmla="*/ 209 h 460"/>
                <a:gd name="T96" fmla="*/ 382 w 929"/>
                <a:gd name="T97" fmla="*/ 157 h 460"/>
                <a:gd name="T98" fmla="*/ 377 w 929"/>
                <a:gd name="T99" fmla="*/ 84 h 460"/>
                <a:gd name="T100" fmla="*/ 241 w 929"/>
                <a:gd name="T101" fmla="*/ 125 h 460"/>
                <a:gd name="T102" fmla="*/ 134 w 929"/>
                <a:gd name="T103" fmla="*/ 161 h 460"/>
                <a:gd name="T104" fmla="*/ 101 w 929"/>
                <a:gd name="T105" fmla="*/ 172 h 460"/>
                <a:gd name="T106" fmla="*/ 80 w 929"/>
                <a:gd name="T107" fmla="*/ 176 h 460"/>
                <a:gd name="T108" fmla="*/ 59 w 929"/>
                <a:gd name="T109" fmla="*/ 175 h 460"/>
                <a:gd name="T110" fmla="*/ 37 w 929"/>
                <a:gd name="T111" fmla="*/ 172 h 460"/>
                <a:gd name="T112" fmla="*/ 7 w 929"/>
                <a:gd name="T113" fmla="*/ 168 h 460"/>
                <a:gd name="T114" fmla="*/ 74 w 929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Freeform 16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92 w 930"/>
                <a:gd name="T1" fmla="*/ 157 h 460"/>
                <a:gd name="T2" fmla="*/ 127 w 930"/>
                <a:gd name="T3" fmla="*/ 137 h 460"/>
                <a:gd name="T4" fmla="*/ 142 w 930"/>
                <a:gd name="T5" fmla="*/ 118 h 460"/>
                <a:gd name="T6" fmla="*/ 155 w 930"/>
                <a:gd name="T7" fmla="*/ 97 h 460"/>
                <a:gd name="T8" fmla="*/ 168 w 930"/>
                <a:gd name="T9" fmla="*/ 74 h 460"/>
                <a:gd name="T10" fmla="*/ 200 w 930"/>
                <a:gd name="T11" fmla="*/ 42 h 460"/>
                <a:gd name="T12" fmla="*/ 225 w 930"/>
                <a:gd name="T13" fmla="*/ 37 h 460"/>
                <a:gd name="T14" fmla="*/ 248 w 930"/>
                <a:gd name="T15" fmla="*/ 37 h 460"/>
                <a:gd name="T16" fmla="*/ 240 w 930"/>
                <a:gd name="T17" fmla="*/ 49 h 460"/>
                <a:gd name="T18" fmla="*/ 226 w 930"/>
                <a:gd name="T19" fmla="*/ 69 h 460"/>
                <a:gd name="T20" fmla="*/ 242 w 930"/>
                <a:gd name="T21" fmla="*/ 87 h 460"/>
                <a:gd name="T22" fmla="*/ 267 w 930"/>
                <a:gd name="T23" fmla="*/ 67 h 460"/>
                <a:gd name="T24" fmla="*/ 285 w 930"/>
                <a:gd name="T25" fmla="*/ 37 h 460"/>
                <a:gd name="T26" fmla="*/ 310 w 930"/>
                <a:gd name="T27" fmla="*/ 15 h 460"/>
                <a:gd name="T28" fmla="*/ 326 w 930"/>
                <a:gd name="T29" fmla="*/ 39 h 460"/>
                <a:gd name="T30" fmla="*/ 307 w 930"/>
                <a:gd name="T31" fmla="*/ 69 h 460"/>
                <a:gd name="T32" fmla="*/ 318 w 930"/>
                <a:gd name="T33" fmla="*/ 80 h 460"/>
                <a:gd name="T34" fmla="*/ 338 w 930"/>
                <a:gd name="T35" fmla="*/ 58 h 460"/>
                <a:gd name="T36" fmla="*/ 350 w 930"/>
                <a:gd name="T37" fmla="*/ 44 h 460"/>
                <a:gd name="T38" fmla="*/ 364 w 930"/>
                <a:gd name="T39" fmla="*/ 28 h 460"/>
                <a:gd name="T40" fmla="*/ 393 w 930"/>
                <a:gd name="T41" fmla="*/ 3 h 460"/>
                <a:gd name="T42" fmla="*/ 408 w 930"/>
                <a:gd name="T43" fmla="*/ 30 h 460"/>
                <a:gd name="T44" fmla="*/ 389 w 930"/>
                <a:gd name="T45" fmla="*/ 51 h 460"/>
                <a:gd name="T46" fmla="*/ 365 w 930"/>
                <a:gd name="T47" fmla="*/ 72 h 460"/>
                <a:gd name="T48" fmla="*/ 364 w 930"/>
                <a:gd name="T49" fmla="*/ 79 h 460"/>
                <a:gd name="T50" fmla="*/ 436 w 930"/>
                <a:gd name="T51" fmla="*/ 39 h 460"/>
                <a:gd name="T52" fmla="*/ 460 w 930"/>
                <a:gd name="T53" fmla="*/ 51 h 460"/>
                <a:gd name="T54" fmla="*/ 446 w 930"/>
                <a:gd name="T55" fmla="*/ 76 h 460"/>
                <a:gd name="T56" fmla="*/ 420 w 930"/>
                <a:gd name="T57" fmla="*/ 81 h 460"/>
                <a:gd name="T58" fmla="*/ 439 w 930"/>
                <a:gd name="T59" fmla="*/ 123 h 460"/>
                <a:gd name="T60" fmla="*/ 418 w 930"/>
                <a:gd name="T61" fmla="*/ 120 h 460"/>
                <a:gd name="T62" fmla="*/ 379 w 930"/>
                <a:gd name="T63" fmla="*/ 102 h 460"/>
                <a:gd name="T64" fmla="*/ 397 w 930"/>
                <a:gd name="T65" fmla="*/ 161 h 460"/>
                <a:gd name="T66" fmla="*/ 381 w 930"/>
                <a:gd name="T67" fmla="*/ 172 h 460"/>
                <a:gd name="T68" fmla="*/ 329 w 930"/>
                <a:gd name="T69" fmla="*/ 134 h 460"/>
                <a:gd name="T70" fmla="*/ 308 w 930"/>
                <a:gd name="T71" fmla="*/ 146 h 460"/>
                <a:gd name="T72" fmla="*/ 346 w 930"/>
                <a:gd name="T73" fmla="*/ 183 h 460"/>
                <a:gd name="T74" fmla="*/ 344 w 930"/>
                <a:gd name="T75" fmla="*/ 222 h 460"/>
                <a:gd name="T76" fmla="*/ 316 w 930"/>
                <a:gd name="T77" fmla="*/ 224 h 460"/>
                <a:gd name="T78" fmla="*/ 264 w 930"/>
                <a:gd name="T79" fmla="*/ 163 h 460"/>
                <a:gd name="T80" fmla="*/ 264 w 930"/>
                <a:gd name="T81" fmla="*/ 187 h 460"/>
                <a:gd name="T82" fmla="*/ 270 w 930"/>
                <a:gd name="T83" fmla="*/ 223 h 460"/>
                <a:gd name="T84" fmla="*/ 246 w 930"/>
                <a:gd name="T85" fmla="*/ 230 h 460"/>
                <a:gd name="T86" fmla="*/ 219 w 930"/>
                <a:gd name="T87" fmla="*/ 230 h 460"/>
                <a:gd name="T88" fmla="*/ 191 w 930"/>
                <a:gd name="T89" fmla="*/ 227 h 460"/>
                <a:gd name="T90" fmla="*/ 161 w 930"/>
                <a:gd name="T91" fmla="*/ 210 h 460"/>
                <a:gd name="T92" fmla="*/ 120 w 930"/>
                <a:gd name="T93" fmla="*/ 186 h 460"/>
                <a:gd name="T94" fmla="*/ 253 w 930"/>
                <a:gd name="T95" fmla="*/ 210 h 460"/>
                <a:gd name="T96" fmla="*/ 381 w 930"/>
                <a:gd name="T97" fmla="*/ 157 h 460"/>
                <a:gd name="T98" fmla="*/ 376 w 930"/>
                <a:gd name="T99" fmla="*/ 85 h 460"/>
                <a:gd name="T100" fmla="*/ 240 w 930"/>
                <a:gd name="T101" fmla="*/ 125 h 460"/>
                <a:gd name="T102" fmla="*/ 134 w 930"/>
                <a:gd name="T103" fmla="*/ 161 h 460"/>
                <a:gd name="T104" fmla="*/ 100 w 930"/>
                <a:gd name="T105" fmla="*/ 173 h 460"/>
                <a:gd name="T106" fmla="*/ 80 w 930"/>
                <a:gd name="T107" fmla="*/ 176 h 460"/>
                <a:gd name="T108" fmla="*/ 59 w 930"/>
                <a:gd name="T109" fmla="*/ 175 h 460"/>
                <a:gd name="T110" fmla="*/ 36 w 930"/>
                <a:gd name="T111" fmla="*/ 173 h 460"/>
                <a:gd name="T112" fmla="*/ 6 w 930"/>
                <a:gd name="T113" fmla="*/ 169 h 460"/>
                <a:gd name="T114" fmla="*/ 74 w 930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Freeform 16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286 w 884"/>
                <a:gd name="T1" fmla="*/ 329 h 1781"/>
                <a:gd name="T2" fmla="*/ 285 w 884"/>
                <a:gd name="T3" fmla="*/ 485 h 1781"/>
                <a:gd name="T4" fmla="*/ 300 w 884"/>
                <a:gd name="T5" fmla="*/ 572 h 1781"/>
                <a:gd name="T6" fmla="*/ 319 w 884"/>
                <a:gd name="T7" fmla="*/ 652 h 1781"/>
                <a:gd name="T8" fmla="*/ 341 w 884"/>
                <a:gd name="T9" fmla="*/ 740 h 1781"/>
                <a:gd name="T10" fmla="*/ 359 w 884"/>
                <a:gd name="T11" fmla="*/ 908 h 1781"/>
                <a:gd name="T12" fmla="*/ 348 w 884"/>
                <a:gd name="T13" fmla="*/ 1005 h 1781"/>
                <a:gd name="T14" fmla="*/ 330 w 884"/>
                <a:gd name="T15" fmla="*/ 1086 h 1781"/>
                <a:gd name="T16" fmla="*/ 319 w 884"/>
                <a:gd name="T17" fmla="*/ 1034 h 1781"/>
                <a:gd name="T18" fmla="*/ 302 w 884"/>
                <a:gd name="T19" fmla="*/ 946 h 1781"/>
                <a:gd name="T20" fmla="*/ 265 w 884"/>
                <a:gd name="T21" fmla="*/ 965 h 1781"/>
                <a:gd name="T22" fmla="*/ 272 w 884"/>
                <a:gd name="T23" fmla="*/ 1092 h 1781"/>
                <a:gd name="T24" fmla="*/ 301 w 884"/>
                <a:gd name="T25" fmla="*/ 1207 h 1781"/>
                <a:gd name="T26" fmla="*/ 311 w 884"/>
                <a:gd name="T27" fmla="*/ 1334 h 1781"/>
                <a:gd name="T28" fmla="*/ 265 w 884"/>
                <a:gd name="T29" fmla="*/ 1340 h 1781"/>
                <a:gd name="T30" fmla="*/ 238 w 884"/>
                <a:gd name="T31" fmla="*/ 1220 h 1781"/>
                <a:gd name="T32" fmla="*/ 215 w 884"/>
                <a:gd name="T33" fmla="*/ 1233 h 1781"/>
                <a:gd name="T34" fmla="*/ 230 w 884"/>
                <a:gd name="T35" fmla="*/ 1345 h 1781"/>
                <a:gd name="T36" fmla="*/ 240 w 884"/>
                <a:gd name="T37" fmla="*/ 1411 h 1781"/>
                <a:gd name="T38" fmla="*/ 251 w 884"/>
                <a:gd name="T39" fmla="*/ 1489 h 1781"/>
                <a:gd name="T40" fmla="*/ 262 w 884"/>
                <a:gd name="T41" fmla="*/ 1630 h 1781"/>
                <a:gd name="T42" fmla="*/ 213 w 884"/>
                <a:gd name="T43" fmla="*/ 1632 h 1781"/>
                <a:gd name="T44" fmla="*/ 200 w 884"/>
                <a:gd name="T45" fmla="*/ 1529 h 1781"/>
                <a:gd name="T46" fmla="*/ 190 w 884"/>
                <a:gd name="T47" fmla="*/ 1411 h 1781"/>
                <a:gd name="T48" fmla="*/ 180 w 884"/>
                <a:gd name="T49" fmla="*/ 1394 h 1781"/>
                <a:gd name="T50" fmla="*/ 180 w 884"/>
                <a:gd name="T51" fmla="*/ 1707 h 1781"/>
                <a:gd name="T52" fmla="*/ 145 w 884"/>
                <a:gd name="T53" fmla="*/ 1770 h 1781"/>
                <a:gd name="T54" fmla="*/ 121 w 884"/>
                <a:gd name="T55" fmla="*/ 1676 h 1781"/>
                <a:gd name="T56" fmla="*/ 135 w 884"/>
                <a:gd name="T57" fmla="*/ 1573 h 1781"/>
                <a:gd name="T58" fmla="*/ 63 w 884"/>
                <a:gd name="T59" fmla="*/ 1558 h 1781"/>
                <a:gd name="T60" fmla="*/ 83 w 884"/>
                <a:gd name="T61" fmla="*/ 1493 h 1781"/>
                <a:gd name="T62" fmla="*/ 137 w 884"/>
                <a:gd name="T63" fmla="*/ 1396 h 1781"/>
                <a:gd name="T64" fmla="*/ 42 w 884"/>
                <a:gd name="T65" fmla="*/ 1345 h 1781"/>
                <a:gd name="T66" fmla="*/ 40 w 884"/>
                <a:gd name="T67" fmla="*/ 1271 h 1781"/>
                <a:gd name="T68" fmla="*/ 132 w 884"/>
                <a:gd name="T69" fmla="*/ 1170 h 1781"/>
                <a:gd name="T70" fmla="*/ 132 w 884"/>
                <a:gd name="T71" fmla="*/ 1078 h 1781"/>
                <a:gd name="T72" fmla="*/ 53 w 884"/>
                <a:gd name="T73" fmla="*/ 1135 h 1781"/>
                <a:gd name="T74" fmla="*/ 0 w 884"/>
                <a:gd name="T75" fmla="*/ 1052 h 1781"/>
                <a:gd name="T76" fmla="*/ 20 w 884"/>
                <a:gd name="T77" fmla="*/ 956 h 1781"/>
                <a:gd name="T78" fmla="*/ 144 w 884"/>
                <a:gd name="T79" fmla="*/ 895 h 1781"/>
                <a:gd name="T80" fmla="*/ 111 w 884"/>
                <a:gd name="T81" fmla="*/ 850 h 1781"/>
                <a:gd name="T82" fmla="*/ 56 w 884"/>
                <a:gd name="T83" fmla="*/ 805 h 1781"/>
                <a:gd name="T84" fmla="*/ 67 w 884"/>
                <a:gd name="T85" fmla="*/ 709 h 1781"/>
                <a:gd name="T86" fmla="*/ 87 w 884"/>
                <a:gd name="T87" fmla="*/ 614 h 1781"/>
                <a:gd name="T88" fmla="*/ 113 w 884"/>
                <a:gd name="T89" fmla="*/ 529 h 1781"/>
                <a:gd name="T90" fmla="*/ 159 w 884"/>
                <a:gd name="T91" fmla="*/ 461 h 1781"/>
                <a:gd name="T92" fmla="*/ 225 w 884"/>
                <a:gd name="T93" fmla="*/ 365 h 1781"/>
                <a:gd name="T94" fmla="*/ 88 w 884"/>
                <a:gd name="T95" fmla="*/ 772 h 1781"/>
                <a:gd name="T96" fmla="*/ 60 w 884"/>
                <a:gd name="T97" fmla="*/ 1300 h 1781"/>
                <a:gd name="T98" fmla="*/ 164 w 884"/>
                <a:gd name="T99" fmla="*/ 1420 h 1781"/>
                <a:gd name="T100" fmla="*/ 214 w 884"/>
                <a:gd name="T101" fmla="*/ 887 h 1781"/>
                <a:gd name="T102" fmla="*/ 248 w 884"/>
                <a:gd name="T103" fmla="*/ 463 h 1781"/>
                <a:gd name="T104" fmla="*/ 259 w 884"/>
                <a:gd name="T105" fmla="*/ 325 h 1781"/>
                <a:gd name="T106" fmla="*/ 269 w 884"/>
                <a:gd name="T107" fmla="*/ 251 h 1781"/>
                <a:gd name="T108" fmla="*/ 287 w 884"/>
                <a:gd name="T109" fmla="*/ 183 h 1781"/>
                <a:gd name="T110" fmla="*/ 308 w 884"/>
                <a:gd name="T111" fmla="*/ 111 h 1781"/>
                <a:gd name="T112" fmla="*/ 338 w 884"/>
                <a:gd name="T113" fmla="*/ 19 h 1781"/>
                <a:gd name="T114" fmla="*/ 299 w 884"/>
                <a:gd name="T115" fmla="*/ 26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3" name="Group 167"/>
          <p:cNvGrpSpPr>
            <a:grpSpLocks/>
          </p:cNvGrpSpPr>
          <p:nvPr/>
        </p:nvGrpSpPr>
        <p:grpSpPr bwMode="auto">
          <a:xfrm rot="5400000">
            <a:off x="7134225" y="28575"/>
            <a:ext cx="1447800" cy="2000250"/>
            <a:chOff x="240" y="132"/>
            <a:chExt cx="2352" cy="2412"/>
          </a:xfrm>
        </p:grpSpPr>
        <p:sp>
          <p:nvSpPr>
            <p:cNvPr id="60584" name="Freeform 168"/>
            <p:cNvSpPr>
              <a:spLocks/>
            </p:cNvSpPr>
            <p:nvPr/>
          </p:nvSpPr>
          <p:spPr bwMode="auto">
            <a:xfrm rot="-3872960">
              <a:off x="404" y="148"/>
              <a:ext cx="230" cy="459"/>
            </a:xfrm>
            <a:custGeom>
              <a:avLst/>
              <a:gdLst/>
              <a:ahLst/>
              <a:cxnLst>
                <a:cxn ang="0">
                  <a:pos x="93" y="749"/>
                </a:cxn>
                <a:cxn ang="0">
                  <a:pos x="95" y="666"/>
                </a:cxn>
                <a:cxn ang="0">
                  <a:pos x="76" y="622"/>
                </a:cxn>
                <a:cxn ang="0">
                  <a:pos x="51" y="580"/>
                </a:cxn>
                <a:cxn ang="0">
                  <a:pos x="23" y="535"/>
                </a:cxn>
                <a:cxn ang="0">
                  <a:pos x="2" y="447"/>
                </a:cxn>
                <a:cxn ang="0">
                  <a:pos x="15" y="396"/>
                </a:cxn>
                <a:cxn ang="0">
                  <a:pos x="38" y="356"/>
                </a:cxn>
                <a:cxn ang="0">
                  <a:pos x="53" y="382"/>
                </a:cxn>
                <a:cxn ang="0">
                  <a:pos x="74" y="428"/>
                </a:cxn>
                <a:cxn ang="0">
                  <a:pos x="122" y="417"/>
                </a:cxn>
                <a:cxn ang="0">
                  <a:pos x="110" y="352"/>
                </a:cxn>
                <a:cxn ang="0">
                  <a:pos x="74" y="291"/>
                </a:cxn>
                <a:cxn ang="0">
                  <a:pos x="63" y="227"/>
                </a:cxn>
                <a:cxn ang="0">
                  <a:pos x="120" y="225"/>
                </a:cxn>
                <a:cxn ang="0">
                  <a:pos x="154" y="286"/>
                </a:cxn>
                <a:cxn ang="0">
                  <a:pos x="182" y="278"/>
                </a:cxn>
                <a:cxn ang="0">
                  <a:pos x="165" y="221"/>
                </a:cxn>
                <a:cxn ang="0">
                  <a:pos x="152" y="187"/>
                </a:cxn>
                <a:cxn ang="0">
                  <a:pos x="139" y="145"/>
                </a:cxn>
                <a:cxn ang="0">
                  <a:pos x="123" y="73"/>
                </a:cxn>
                <a:cxn ang="0">
                  <a:pos x="186" y="71"/>
                </a:cxn>
                <a:cxn ang="0">
                  <a:pos x="203" y="124"/>
                </a:cxn>
                <a:cxn ang="0">
                  <a:pos x="217" y="185"/>
                </a:cxn>
                <a:cxn ang="0">
                  <a:pos x="228" y="194"/>
                </a:cxn>
                <a:cxn ang="0">
                  <a:pos x="228" y="33"/>
                </a:cxn>
                <a:cxn ang="0">
                  <a:pos x="274" y="0"/>
                </a:cxn>
                <a:cxn ang="0">
                  <a:pos x="302" y="50"/>
                </a:cxn>
                <a:cxn ang="0">
                  <a:pos x="285" y="101"/>
                </a:cxn>
                <a:cxn ang="0">
                  <a:pos x="376" y="109"/>
                </a:cxn>
                <a:cxn ang="0">
                  <a:pos x="352" y="143"/>
                </a:cxn>
                <a:cxn ang="0">
                  <a:pos x="283" y="194"/>
                </a:cxn>
                <a:cxn ang="0">
                  <a:pos x="403" y="221"/>
                </a:cxn>
                <a:cxn ang="0">
                  <a:pos x="405" y="259"/>
                </a:cxn>
                <a:cxn ang="0">
                  <a:pos x="289" y="312"/>
                </a:cxn>
                <a:cxn ang="0">
                  <a:pos x="289" y="360"/>
                </a:cxn>
                <a:cxn ang="0">
                  <a:pos x="390" y="329"/>
                </a:cxn>
                <a:cxn ang="0">
                  <a:pos x="456" y="373"/>
                </a:cxn>
                <a:cxn ang="0">
                  <a:pos x="431" y="422"/>
                </a:cxn>
                <a:cxn ang="0">
                  <a:pos x="274" y="455"/>
                </a:cxn>
                <a:cxn ang="0">
                  <a:pos x="315" y="478"/>
                </a:cxn>
                <a:cxn ang="0">
                  <a:pos x="384" y="500"/>
                </a:cxn>
                <a:cxn ang="0">
                  <a:pos x="371" y="550"/>
                </a:cxn>
                <a:cxn ang="0">
                  <a:pos x="346" y="599"/>
                </a:cxn>
                <a:cxn ang="0">
                  <a:pos x="314" y="645"/>
                </a:cxn>
                <a:cxn ang="0">
                  <a:pos x="255" y="679"/>
                </a:cxn>
                <a:cxn ang="0">
                  <a:pos x="171" y="728"/>
                </a:cxn>
                <a:cxn ang="0">
                  <a:pos x="344" y="517"/>
                </a:cxn>
                <a:cxn ang="0">
                  <a:pos x="380" y="244"/>
                </a:cxn>
                <a:cxn ang="0">
                  <a:pos x="249" y="181"/>
                </a:cxn>
                <a:cxn ang="0">
                  <a:pos x="184" y="459"/>
                </a:cxn>
                <a:cxn ang="0">
                  <a:pos x="142" y="679"/>
                </a:cxn>
                <a:cxn ang="0">
                  <a:pos x="129" y="749"/>
                </a:cxn>
                <a:cxn ang="0">
                  <a:pos x="114" y="789"/>
                </a:cxn>
                <a:cxn ang="0">
                  <a:pos x="93" y="823"/>
                </a:cxn>
                <a:cxn ang="0">
                  <a:pos x="66" y="860"/>
                </a:cxn>
                <a:cxn ang="0">
                  <a:pos x="28" y="909"/>
                </a:cxn>
                <a:cxn ang="0">
                  <a:pos x="78" y="780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85" name="Freeform 169"/>
            <p:cNvSpPr>
              <a:spLocks/>
            </p:cNvSpPr>
            <p:nvPr/>
          </p:nvSpPr>
          <p:spPr bwMode="auto">
            <a:xfrm rot="1411064">
              <a:off x="338" y="480"/>
              <a:ext cx="286" cy="406"/>
            </a:xfrm>
            <a:custGeom>
              <a:avLst/>
              <a:gdLst/>
              <a:ahLst/>
              <a:cxnLst>
                <a:cxn ang="0">
                  <a:pos x="456" y="144"/>
                </a:cxn>
                <a:cxn ang="0">
                  <a:pos x="432" y="222"/>
                </a:cxn>
                <a:cxn ang="0">
                  <a:pos x="437" y="270"/>
                </a:cxn>
                <a:cxn ang="0">
                  <a:pos x="451" y="315"/>
                </a:cxn>
                <a:cxn ang="0">
                  <a:pos x="464" y="368"/>
                </a:cxn>
                <a:cxn ang="0">
                  <a:pos x="462" y="458"/>
                </a:cxn>
                <a:cxn ang="0">
                  <a:pos x="435" y="503"/>
                </a:cxn>
                <a:cxn ang="0">
                  <a:pos x="401" y="538"/>
                </a:cxn>
                <a:cxn ang="0">
                  <a:pos x="395" y="507"/>
                </a:cxn>
                <a:cxn ang="0">
                  <a:pos x="388" y="458"/>
                </a:cxn>
                <a:cxn ang="0">
                  <a:pos x="338" y="454"/>
                </a:cxn>
                <a:cxn ang="0">
                  <a:pos x="331" y="521"/>
                </a:cxn>
                <a:cxn ang="0">
                  <a:pos x="348" y="587"/>
                </a:cxn>
                <a:cxn ang="0">
                  <a:pos x="342" y="654"/>
                </a:cxn>
                <a:cxn ang="0">
                  <a:pos x="285" y="640"/>
                </a:cxn>
                <a:cxn ang="0">
                  <a:pos x="270" y="572"/>
                </a:cxn>
                <a:cxn ang="0">
                  <a:pos x="240" y="570"/>
                </a:cxn>
                <a:cxn ang="0">
                  <a:pos x="241" y="631"/>
                </a:cxn>
                <a:cxn ang="0">
                  <a:pos x="245" y="667"/>
                </a:cxn>
                <a:cxn ang="0">
                  <a:pos x="247" y="711"/>
                </a:cxn>
                <a:cxn ang="0">
                  <a:pos x="241" y="785"/>
                </a:cxn>
                <a:cxn ang="0">
                  <a:pos x="183" y="770"/>
                </a:cxn>
                <a:cxn ang="0">
                  <a:pos x="179" y="713"/>
                </a:cxn>
                <a:cxn ang="0">
                  <a:pos x="184" y="652"/>
                </a:cxn>
                <a:cxn ang="0">
                  <a:pos x="175" y="638"/>
                </a:cxn>
                <a:cxn ang="0">
                  <a:pos x="129" y="796"/>
                </a:cxn>
                <a:cxn ang="0">
                  <a:pos x="78" y="813"/>
                </a:cxn>
                <a:cxn ang="0">
                  <a:pos x="63" y="758"/>
                </a:cxn>
                <a:cxn ang="0">
                  <a:pos x="93" y="713"/>
                </a:cxn>
                <a:cxn ang="0">
                  <a:pos x="8" y="680"/>
                </a:cxn>
                <a:cxn ang="0">
                  <a:pos x="42" y="654"/>
                </a:cxn>
                <a:cxn ang="0">
                  <a:pos x="122" y="625"/>
                </a:cxn>
                <a:cxn ang="0">
                  <a:pos x="13" y="566"/>
                </a:cxn>
                <a:cxn ang="0">
                  <a:pos x="23" y="528"/>
                </a:cxn>
                <a:cxn ang="0">
                  <a:pos x="146" y="509"/>
                </a:cxn>
                <a:cxn ang="0">
                  <a:pos x="160" y="464"/>
                </a:cxn>
                <a:cxn ang="0">
                  <a:pos x="57" y="465"/>
                </a:cxn>
                <a:cxn ang="0">
                  <a:pos x="4" y="405"/>
                </a:cxn>
                <a:cxn ang="0">
                  <a:pos x="42" y="365"/>
                </a:cxn>
                <a:cxn ang="0">
                  <a:pos x="202" y="376"/>
                </a:cxn>
                <a:cxn ang="0">
                  <a:pos x="169" y="344"/>
                </a:cxn>
                <a:cxn ang="0">
                  <a:pos x="108" y="302"/>
                </a:cxn>
                <a:cxn ang="0">
                  <a:pos x="135" y="258"/>
                </a:cxn>
                <a:cxn ang="0">
                  <a:pos x="171" y="216"/>
                </a:cxn>
                <a:cxn ang="0">
                  <a:pos x="217" y="184"/>
                </a:cxn>
                <a:cxn ang="0">
                  <a:pos x="281" y="165"/>
                </a:cxn>
                <a:cxn ang="0">
                  <a:pos x="376" y="140"/>
                </a:cxn>
                <a:cxn ang="0">
                  <a:pos x="152" y="296"/>
                </a:cxn>
                <a:cxn ang="0">
                  <a:pos x="42" y="549"/>
                </a:cxn>
                <a:cxn ang="0">
                  <a:pos x="150" y="646"/>
                </a:cxn>
                <a:cxn ang="0">
                  <a:pos x="289" y="399"/>
                </a:cxn>
                <a:cxn ang="0">
                  <a:pos x="390" y="197"/>
                </a:cxn>
                <a:cxn ang="0">
                  <a:pos x="422" y="131"/>
                </a:cxn>
                <a:cxn ang="0">
                  <a:pos x="447" y="99"/>
                </a:cxn>
                <a:cxn ang="0">
                  <a:pos x="477" y="72"/>
                </a:cxn>
                <a:cxn ang="0">
                  <a:pos x="513" y="43"/>
                </a:cxn>
                <a:cxn ang="0">
                  <a:pos x="563" y="7"/>
                </a:cxn>
                <a:cxn ang="0">
                  <a:pos x="479" y="118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86" name="Freeform 170"/>
            <p:cNvSpPr>
              <a:spLocks/>
            </p:cNvSpPr>
            <p:nvPr/>
          </p:nvSpPr>
          <p:spPr bwMode="auto">
            <a:xfrm>
              <a:off x="240" y="480"/>
              <a:ext cx="433" cy="2064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87" name="Freeform 171"/>
            <p:cNvSpPr>
              <a:spLocks/>
            </p:cNvSpPr>
            <p:nvPr/>
          </p:nvSpPr>
          <p:spPr bwMode="auto">
            <a:xfrm rot="-4460609">
              <a:off x="506" y="254"/>
              <a:ext cx="465" cy="230"/>
            </a:xfrm>
            <a:custGeom>
              <a:avLst/>
              <a:gdLst/>
              <a:ahLst/>
              <a:cxnLst>
                <a:cxn ang="0">
                  <a:pos x="184" y="311"/>
                </a:cxn>
                <a:cxn ang="0">
                  <a:pos x="256" y="273"/>
                </a:cxn>
                <a:cxn ang="0">
                  <a:pos x="287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3"/>
                </a:cxn>
                <a:cxn ang="0">
                  <a:pos x="452" y="70"/>
                </a:cxn>
                <a:cxn ang="0">
                  <a:pos x="500" y="70"/>
                </a:cxn>
                <a:cxn ang="0">
                  <a:pos x="482" y="95"/>
                </a:cxn>
                <a:cxn ang="0">
                  <a:pos x="454" y="137"/>
                </a:cxn>
                <a:cxn ang="0">
                  <a:pos x="486" y="173"/>
                </a:cxn>
                <a:cxn ang="0">
                  <a:pos x="538" y="131"/>
                </a:cxn>
                <a:cxn ang="0">
                  <a:pos x="572" y="70"/>
                </a:cxn>
                <a:cxn ang="0">
                  <a:pos x="623" y="28"/>
                </a:cxn>
                <a:cxn ang="0">
                  <a:pos x="654" y="78"/>
                </a:cxn>
                <a:cxn ang="0">
                  <a:pos x="617" y="137"/>
                </a:cxn>
                <a:cxn ang="0">
                  <a:pos x="638" y="157"/>
                </a:cxn>
                <a:cxn ang="0">
                  <a:pos x="678" y="114"/>
                </a:cxn>
                <a:cxn ang="0">
                  <a:pos x="703" y="87"/>
                </a:cxn>
                <a:cxn ang="0">
                  <a:pos x="732" y="53"/>
                </a:cxn>
                <a:cxn ang="0">
                  <a:pos x="787" y="5"/>
                </a:cxn>
                <a:cxn ang="0">
                  <a:pos x="819" y="59"/>
                </a:cxn>
                <a:cxn ang="0">
                  <a:pos x="781" y="100"/>
                </a:cxn>
                <a:cxn ang="0">
                  <a:pos x="733" y="140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48"/>
                </a:cxn>
                <a:cxn ang="0">
                  <a:pos x="842" y="161"/>
                </a:cxn>
                <a:cxn ang="0">
                  <a:pos x="880" y="243"/>
                </a:cxn>
                <a:cxn ang="0">
                  <a:pos x="838" y="239"/>
                </a:cxn>
                <a:cxn ang="0">
                  <a:pos x="760" y="203"/>
                </a:cxn>
                <a:cxn ang="0">
                  <a:pos x="796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5" y="363"/>
                </a:cxn>
                <a:cxn ang="0">
                  <a:pos x="692" y="443"/>
                </a:cxn>
                <a:cxn ang="0">
                  <a:pos x="635" y="445"/>
                </a:cxn>
                <a:cxn ang="0">
                  <a:pos x="530" y="325"/>
                </a:cxn>
                <a:cxn ang="0">
                  <a:pos x="530" y="370"/>
                </a:cxn>
                <a:cxn ang="0">
                  <a:pos x="543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2"/>
                </a:cxn>
                <a:cxn ang="0">
                  <a:pos x="325" y="418"/>
                </a:cxn>
                <a:cxn ang="0">
                  <a:pos x="241" y="370"/>
                </a:cxn>
                <a:cxn ang="0">
                  <a:pos x="509" y="416"/>
                </a:cxn>
                <a:cxn ang="0">
                  <a:pos x="764" y="311"/>
                </a:cxn>
                <a:cxn ang="0">
                  <a:pos x="754" y="167"/>
                </a:cxn>
                <a:cxn ang="0">
                  <a:pos x="482" y="249"/>
                </a:cxn>
                <a:cxn ang="0">
                  <a:pos x="270" y="321"/>
                </a:cxn>
                <a:cxn ang="0">
                  <a:pos x="201" y="344"/>
                </a:cxn>
                <a:cxn ang="0">
                  <a:pos x="159" y="349"/>
                </a:cxn>
                <a:cxn ang="0">
                  <a:pos x="119" y="348"/>
                </a:cxn>
                <a:cxn ang="0">
                  <a:pos x="74" y="344"/>
                </a:cxn>
                <a:cxn ang="0">
                  <a:pos x="13" y="334"/>
                </a:cxn>
                <a:cxn ang="0">
                  <a:pos x="150" y="313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88" name="Freeform 172"/>
            <p:cNvSpPr>
              <a:spLocks/>
            </p:cNvSpPr>
            <p:nvPr/>
          </p:nvSpPr>
          <p:spPr bwMode="auto">
            <a:xfrm>
              <a:off x="673" y="433"/>
              <a:ext cx="464" cy="230"/>
            </a:xfrm>
            <a:custGeom>
              <a:avLst/>
              <a:gdLst/>
              <a:ahLst/>
              <a:cxnLst>
                <a:cxn ang="0">
                  <a:pos x="184" y="312"/>
                </a:cxn>
                <a:cxn ang="0">
                  <a:pos x="256" y="274"/>
                </a:cxn>
                <a:cxn ang="0">
                  <a:pos x="285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4"/>
                </a:cxn>
                <a:cxn ang="0">
                  <a:pos x="450" y="72"/>
                </a:cxn>
                <a:cxn ang="0">
                  <a:pos x="498" y="70"/>
                </a:cxn>
                <a:cxn ang="0">
                  <a:pos x="482" y="97"/>
                </a:cxn>
                <a:cxn ang="0">
                  <a:pos x="454" y="137"/>
                </a:cxn>
                <a:cxn ang="0">
                  <a:pos x="484" y="173"/>
                </a:cxn>
                <a:cxn ang="0">
                  <a:pos x="538" y="133"/>
                </a:cxn>
                <a:cxn ang="0">
                  <a:pos x="572" y="72"/>
                </a:cxn>
                <a:cxn ang="0">
                  <a:pos x="623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6" y="160"/>
                </a:cxn>
                <a:cxn ang="0">
                  <a:pos x="678" y="114"/>
                </a:cxn>
                <a:cxn ang="0">
                  <a:pos x="701" y="88"/>
                </a:cxn>
                <a:cxn ang="0">
                  <a:pos x="730" y="55"/>
                </a:cxn>
                <a:cxn ang="0">
                  <a:pos x="787" y="6"/>
                </a:cxn>
                <a:cxn ang="0">
                  <a:pos x="817" y="59"/>
                </a:cxn>
                <a:cxn ang="0">
                  <a:pos x="781" y="101"/>
                </a:cxn>
                <a:cxn ang="0">
                  <a:pos x="733" y="143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50"/>
                </a:cxn>
                <a:cxn ang="0">
                  <a:pos x="842" y="162"/>
                </a:cxn>
                <a:cxn ang="0">
                  <a:pos x="880" y="243"/>
                </a:cxn>
                <a:cxn ang="0">
                  <a:pos x="836" y="240"/>
                </a:cxn>
                <a:cxn ang="0">
                  <a:pos x="760" y="204"/>
                </a:cxn>
                <a:cxn ang="0">
                  <a:pos x="794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4" y="363"/>
                </a:cxn>
                <a:cxn ang="0">
                  <a:pos x="690" y="443"/>
                </a:cxn>
                <a:cxn ang="0">
                  <a:pos x="635" y="445"/>
                </a:cxn>
                <a:cxn ang="0">
                  <a:pos x="528" y="325"/>
                </a:cxn>
                <a:cxn ang="0">
                  <a:pos x="528" y="373"/>
                </a:cxn>
                <a:cxn ang="0">
                  <a:pos x="541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3"/>
                </a:cxn>
                <a:cxn ang="0">
                  <a:pos x="323" y="418"/>
                </a:cxn>
                <a:cxn ang="0">
                  <a:pos x="239" y="371"/>
                </a:cxn>
                <a:cxn ang="0">
                  <a:pos x="509" y="418"/>
                </a:cxn>
                <a:cxn ang="0">
                  <a:pos x="764" y="314"/>
                </a:cxn>
                <a:cxn ang="0">
                  <a:pos x="754" y="167"/>
                </a:cxn>
                <a:cxn ang="0">
                  <a:pos x="481" y="249"/>
                </a:cxn>
                <a:cxn ang="0">
                  <a:pos x="268" y="321"/>
                </a:cxn>
                <a:cxn ang="0">
                  <a:pos x="201" y="344"/>
                </a:cxn>
                <a:cxn ang="0">
                  <a:pos x="159" y="352"/>
                </a:cxn>
                <a:cxn ang="0">
                  <a:pos x="117" y="350"/>
                </a:cxn>
                <a:cxn ang="0">
                  <a:pos x="74" y="344"/>
                </a:cxn>
                <a:cxn ang="0">
                  <a:pos x="13" y="335"/>
                </a:cxn>
                <a:cxn ang="0">
                  <a:pos x="148" y="316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89" name="Freeform 173"/>
            <p:cNvSpPr>
              <a:spLocks/>
            </p:cNvSpPr>
            <p:nvPr/>
          </p:nvSpPr>
          <p:spPr bwMode="auto">
            <a:xfrm rot="4272610">
              <a:off x="556" y="672"/>
              <a:ext cx="463" cy="230"/>
            </a:xfrm>
            <a:custGeom>
              <a:avLst/>
              <a:gdLst/>
              <a:ahLst/>
              <a:cxnLst>
                <a:cxn ang="0">
                  <a:pos x="185" y="314"/>
                </a:cxn>
                <a:cxn ang="0">
                  <a:pos x="255" y="274"/>
                </a:cxn>
                <a:cxn ang="0">
                  <a:pos x="285" y="236"/>
                </a:cxn>
                <a:cxn ang="0">
                  <a:pos x="310" y="194"/>
                </a:cxn>
                <a:cxn ang="0">
                  <a:pos x="337" y="147"/>
                </a:cxn>
                <a:cxn ang="0">
                  <a:pos x="400" y="84"/>
                </a:cxn>
                <a:cxn ang="0">
                  <a:pos x="451" y="73"/>
                </a:cxn>
                <a:cxn ang="0">
                  <a:pos x="498" y="73"/>
                </a:cxn>
                <a:cxn ang="0">
                  <a:pos x="481" y="97"/>
                </a:cxn>
                <a:cxn ang="0">
                  <a:pos x="453" y="137"/>
                </a:cxn>
                <a:cxn ang="0">
                  <a:pos x="485" y="173"/>
                </a:cxn>
                <a:cxn ang="0">
                  <a:pos x="536" y="134"/>
                </a:cxn>
                <a:cxn ang="0">
                  <a:pos x="571" y="73"/>
                </a:cxn>
                <a:cxn ang="0">
                  <a:pos x="622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7" y="160"/>
                </a:cxn>
                <a:cxn ang="0">
                  <a:pos x="677" y="115"/>
                </a:cxn>
                <a:cxn ang="0">
                  <a:pos x="702" y="88"/>
                </a:cxn>
                <a:cxn ang="0">
                  <a:pos x="730" y="56"/>
                </a:cxn>
                <a:cxn ang="0">
                  <a:pos x="787" y="6"/>
                </a:cxn>
                <a:cxn ang="0">
                  <a:pos x="818" y="59"/>
                </a:cxn>
                <a:cxn ang="0">
                  <a:pos x="780" y="101"/>
                </a:cxn>
                <a:cxn ang="0">
                  <a:pos x="732" y="143"/>
                </a:cxn>
                <a:cxn ang="0">
                  <a:pos x="730" y="158"/>
                </a:cxn>
                <a:cxn ang="0">
                  <a:pos x="873" y="78"/>
                </a:cxn>
                <a:cxn ang="0">
                  <a:pos x="922" y="101"/>
                </a:cxn>
                <a:cxn ang="0">
                  <a:pos x="894" y="151"/>
                </a:cxn>
                <a:cxn ang="0">
                  <a:pos x="841" y="162"/>
                </a:cxn>
                <a:cxn ang="0">
                  <a:pos x="879" y="246"/>
                </a:cxn>
                <a:cxn ang="0">
                  <a:pos x="837" y="240"/>
                </a:cxn>
                <a:cxn ang="0">
                  <a:pos x="759" y="204"/>
                </a:cxn>
                <a:cxn ang="0">
                  <a:pos x="795" y="322"/>
                </a:cxn>
                <a:cxn ang="0">
                  <a:pos x="763" y="343"/>
                </a:cxn>
                <a:cxn ang="0">
                  <a:pos x="660" y="268"/>
                </a:cxn>
                <a:cxn ang="0">
                  <a:pos x="618" y="291"/>
                </a:cxn>
                <a:cxn ang="0">
                  <a:pos x="694" y="365"/>
                </a:cxn>
                <a:cxn ang="0">
                  <a:pos x="690" y="443"/>
                </a:cxn>
                <a:cxn ang="0">
                  <a:pos x="633" y="447"/>
                </a:cxn>
                <a:cxn ang="0">
                  <a:pos x="529" y="326"/>
                </a:cxn>
                <a:cxn ang="0">
                  <a:pos x="529" y="373"/>
                </a:cxn>
                <a:cxn ang="0">
                  <a:pos x="542" y="445"/>
                </a:cxn>
                <a:cxn ang="0">
                  <a:pos x="493" y="459"/>
                </a:cxn>
                <a:cxn ang="0">
                  <a:pos x="438" y="460"/>
                </a:cxn>
                <a:cxn ang="0">
                  <a:pos x="382" y="453"/>
                </a:cxn>
                <a:cxn ang="0">
                  <a:pos x="323" y="419"/>
                </a:cxn>
                <a:cxn ang="0">
                  <a:pos x="240" y="371"/>
                </a:cxn>
                <a:cxn ang="0">
                  <a:pos x="508" y="419"/>
                </a:cxn>
                <a:cxn ang="0">
                  <a:pos x="763" y="314"/>
                </a:cxn>
                <a:cxn ang="0">
                  <a:pos x="753" y="170"/>
                </a:cxn>
                <a:cxn ang="0">
                  <a:pos x="481" y="249"/>
                </a:cxn>
                <a:cxn ang="0">
                  <a:pos x="268" y="322"/>
                </a:cxn>
                <a:cxn ang="0">
                  <a:pos x="200" y="346"/>
                </a:cxn>
                <a:cxn ang="0">
                  <a:pos x="160" y="352"/>
                </a:cxn>
                <a:cxn ang="0">
                  <a:pos x="118" y="350"/>
                </a:cxn>
                <a:cxn ang="0">
                  <a:pos x="73" y="345"/>
                </a:cxn>
                <a:cxn ang="0">
                  <a:pos x="12" y="337"/>
                </a:cxn>
                <a:cxn ang="0">
                  <a:pos x="149" y="316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0" name="Freeform 174"/>
            <p:cNvSpPr>
              <a:spLocks/>
            </p:cNvSpPr>
            <p:nvPr/>
          </p:nvSpPr>
          <p:spPr bwMode="auto">
            <a:xfrm rot="-6204866">
              <a:off x="1527" y="-513"/>
              <a:ext cx="360" cy="1769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29704" name="Group 175"/>
          <p:cNvGrpSpPr>
            <a:grpSpLocks/>
          </p:cNvGrpSpPr>
          <p:nvPr/>
        </p:nvGrpSpPr>
        <p:grpSpPr bwMode="auto">
          <a:xfrm>
            <a:off x="228600" y="247650"/>
            <a:ext cx="1447800" cy="2000250"/>
            <a:chOff x="240" y="132"/>
            <a:chExt cx="2352" cy="2412"/>
          </a:xfrm>
        </p:grpSpPr>
        <p:sp>
          <p:nvSpPr>
            <p:cNvPr id="60592" name="Freeform 176"/>
            <p:cNvSpPr>
              <a:spLocks/>
            </p:cNvSpPr>
            <p:nvPr/>
          </p:nvSpPr>
          <p:spPr bwMode="auto">
            <a:xfrm rot="-3872960">
              <a:off x="405" y="145"/>
              <a:ext cx="228" cy="459"/>
            </a:xfrm>
            <a:custGeom>
              <a:avLst/>
              <a:gdLst/>
              <a:ahLst/>
              <a:cxnLst>
                <a:cxn ang="0">
                  <a:pos x="93" y="749"/>
                </a:cxn>
                <a:cxn ang="0">
                  <a:pos x="95" y="666"/>
                </a:cxn>
                <a:cxn ang="0">
                  <a:pos x="76" y="622"/>
                </a:cxn>
                <a:cxn ang="0">
                  <a:pos x="51" y="580"/>
                </a:cxn>
                <a:cxn ang="0">
                  <a:pos x="23" y="535"/>
                </a:cxn>
                <a:cxn ang="0">
                  <a:pos x="2" y="447"/>
                </a:cxn>
                <a:cxn ang="0">
                  <a:pos x="15" y="396"/>
                </a:cxn>
                <a:cxn ang="0">
                  <a:pos x="38" y="356"/>
                </a:cxn>
                <a:cxn ang="0">
                  <a:pos x="53" y="382"/>
                </a:cxn>
                <a:cxn ang="0">
                  <a:pos x="74" y="428"/>
                </a:cxn>
                <a:cxn ang="0">
                  <a:pos x="122" y="417"/>
                </a:cxn>
                <a:cxn ang="0">
                  <a:pos x="110" y="352"/>
                </a:cxn>
                <a:cxn ang="0">
                  <a:pos x="74" y="291"/>
                </a:cxn>
                <a:cxn ang="0">
                  <a:pos x="63" y="227"/>
                </a:cxn>
                <a:cxn ang="0">
                  <a:pos x="120" y="225"/>
                </a:cxn>
                <a:cxn ang="0">
                  <a:pos x="154" y="286"/>
                </a:cxn>
                <a:cxn ang="0">
                  <a:pos x="182" y="278"/>
                </a:cxn>
                <a:cxn ang="0">
                  <a:pos x="165" y="221"/>
                </a:cxn>
                <a:cxn ang="0">
                  <a:pos x="152" y="187"/>
                </a:cxn>
                <a:cxn ang="0">
                  <a:pos x="139" y="145"/>
                </a:cxn>
                <a:cxn ang="0">
                  <a:pos x="123" y="73"/>
                </a:cxn>
                <a:cxn ang="0">
                  <a:pos x="186" y="71"/>
                </a:cxn>
                <a:cxn ang="0">
                  <a:pos x="203" y="124"/>
                </a:cxn>
                <a:cxn ang="0">
                  <a:pos x="217" y="185"/>
                </a:cxn>
                <a:cxn ang="0">
                  <a:pos x="228" y="194"/>
                </a:cxn>
                <a:cxn ang="0">
                  <a:pos x="228" y="33"/>
                </a:cxn>
                <a:cxn ang="0">
                  <a:pos x="274" y="0"/>
                </a:cxn>
                <a:cxn ang="0">
                  <a:pos x="302" y="50"/>
                </a:cxn>
                <a:cxn ang="0">
                  <a:pos x="285" y="101"/>
                </a:cxn>
                <a:cxn ang="0">
                  <a:pos x="376" y="109"/>
                </a:cxn>
                <a:cxn ang="0">
                  <a:pos x="352" y="143"/>
                </a:cxn>
                <a:cxn ang="0">
                  <a:pos x="283" y="194"/>
                </a:cxn>
                <a:cxn ang="0">
                  <a:pos x="403" y="221"/>
                </a:cxn>
                <a:cxn ang="0">
                  <a:pos x="405" y="259"/>
                </a:cxn>
                <a:cxn ang="0">
                  <a:pos x="289" y="312"/>
                </a:cxn>
                <a:cxn ang="0">
                  <a:pos x="289" y="360"/>
                </a:cxn>
                <a:cxn ang="0">
                  <a:pos x="390" y="329"/>
                </a:cxn>
                <a:cxn ang="0">
                  <a:pos x="456" y="373"/>
                </a:cxn>
                <a:cxn ang="0">
                  <a:pos x="431" y="422"/>
                </a:cxn>
                <a:cxn ang="0">
                  <a:pos x="274" y="455"/>
                </a:cxn>
                <a:cxn ang="0">
                  <a:pos x="315" y="478"/>
                </a:cxn>
                <a:cxn ang="0">
                  <a:pos x="384" y="500"/>
                </a:cxn>
                <a:cxn ang="0">
                  <a:pos x="371" y="550"/>
                </a:cxn>
                <a:cxn ang="0">
                  <a:pos x="346" y="599"/>
                </a:cxn>
                <a:cxn ang="0">
                  <a:pos x="314" y="645"/>
                </a:cxn>
                <a:cxn ang="0">
                  <a:pos x="255" y="679"/>
                </a:cxn>
                <a:cxn ang="0">
                  <a:pos x="171" y="728"/>
                </a:cxn>
                <a:cxn ang="0">
                  <a:pos x="344" y="517"/>
                </a:cxn>
                <a:cxn ang="0">
                  <a:pos x="380" y="244"/>
                </a:cxn>
                <a:cxn ang="0">
                  <a:pos x="249" y="181"/>
                </a:cxn>
                <a:cxn ang="0">
                  <a:pos x="184" y="459"/>
                </a:cxn>
                <a:cxn ang="0">
                  <a:pos x="142" y="679"/>
                </a:cxn>
                <a:cxn ang="0">
                  <a:pos x="129" y="749"/>
                </a:cxn>
                <a:cxn ang="0">
                  <a:pos x="114" y="789"/>
                </a:cxn>
                <a:cxn ang="0">
                  <a:pos x="93" y="823"/>
                </a:cxn>
                <a:cxn ang="0">
                  <a:pos x="66" y="860"/>
                </a:cxn>
                <a:cxn ang="0">
                  <a:pos x="28" y="909"/>
                </a:cxn>
                <a:cxn ang="0">
                  <a:pos x="78" y="780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3" name="Freeform 177"/>
            <p:cNvSpPr>
              <a:spLocks/>
            </p:cNvSpPr>
            <p:nvPr/>
          </p:nvSpPr>
          <p:spPr bwMode="auto">
            <a:xfrm rot="1411064">
              <a:off x="338" y="480"/>
              <a:ext cx="286" cy="406"/>
            </a:xfrm>
            <a:custGeom>
              <a:avLst/>
              <a:gdLst/>
              <a:ahLst/>
              <a:cxnLst>
                <a:cxn ang="0">
                  <a:pos x="456" y="144"/>
                </a:cxn>
                <a:cxn ang="0">
                  <a:pos x="432" y="222"/>
                </a:cxn>
                <a:cxn ang="0">
                  <a:pos x="437" y="270"/>
                </a:cxn>
                <a:cxn ang="0">
                  <a:pos x="451" y="315"/>
                </a:cxn>
                <a:cxn ang="0">
                  <a:pos x="464" y="368"/>
                </a:cxn>
                <a:cxn ang="0">
                  <a:pos x="462" y="458"/>
                </a:cxn>
                <a:cxn ang="0">
                  <a:pos x="435" y="503"/>
                </a:cxn>
                <a:cxn ang="0">
                  <a:pos x="401" y="538"/>
                </a:cxn>
                <a:cxn ang="0">
                  <a:pos x="395" y="507"/>
                </a:cxn>
                <a:cxn ang="0">
                  <a:pos x="388" y="458"/>
                </a:cxn>
                <a:cxn ang="0">
                  <a:pos x="338" y="454"/>
                </a:cxn>
                <a:cxn ang="0">
                  <a:pos x="331" y="521"/>
                </a:cxn>
                <a:cxn ang="0">
                  <a:pos x="348" y="587"/>
                </a:cxn>
                <a:cxn ang="0">
                  <a:pos x="342" y="654"/>
                </a:cxn>
                <a:cxn ang="0">
                  <a:pos x="285" y="640"/>
                </a:cxn>
                <a:cxn ang="0">
                  <a:pos x="270" y="572"/>
                </a:cxn>
                <a:cxn ang="0">
                  <a:pos x="240" y="570"/>
                </a:cxn>
                <a:cxn ang="0">
                  <a:pos x="241" y="631"/>
                </a:cxn>
                <a:cxn ang="0">
                  <a:pos x="245" y="667"/>
                </a:cxn>
                <a:cxn ang="0">
                  <a:pos x="247" y="711"/>
                </a:cxn>
                <a:cxn ang="0">
                  <a:pos x="241" y="785"/>
                </a:cxn>
                <a:cxn ang="0">
                  <a:pos x="183" y="770"/>
                </a:cxn>
                <a:cxn ang="0">
                  <a:pos x="179" y="713"/>
                </a:cxn>
                <a:cxn ang="0">
                  <a:pos x="184" y="652"/>
                </a:cxn>
                <a:cxn ang="0">
                  <a:pos x="175" y="638"/>
                </a:cxn>
                <a:cxn ang="0">
                  <a:pos x="129" y="796"/>
                </a:cxn>
                <a:cxn ang="0">
                  <a:pos x="78" y="813"/>
                </a:cxn>
                <a:cxn ang="0">
                  <a:pos x="63" y="758"/>
                </a:cxn>
                <a:cxn ang="0">
                  <a:pos x="93" y="713"/>
                </a:cxn>
                <a:cxn ang="0">
                  <a:pos x="8" y="680"/>
                </a:cxn>
                <a:cxn ang="0">
                  <a:pos x="42" y="654"/>
                </a:cxn>
                <a:cxn ang="0">
                  <a:pos x="122" y="625"/>
                </a:cxn>
                <a:cxn ang="0">
                  <a:pos x="13" y="566"/>
                </a:cxn>
                <a:cxn ang="0">
                  <a:pos x="23" y="528"/>
                </a:cxn>
                <a:cxn ang="0">
                  <a:pos x="146" y="509"/>
                </a:cxn>
                <a:cxn ang="0">
                  <a:pos x="160" y="464"/>
                </a:cxn>
                <a:cxn ang="0">
                  <a:pos x="57" y="465"/>
                </a:cxn>
                <a:cxn ang="0">
                  <a:pos x="4" y="405"/>
                </a:cxn>
                <a:cxn ang="0">
                  <a:pos x="42" y="365"/>
                </a:cxn>
                <a:cxn ang="0">
                  <a:pos x="202" y="376"/>
                </a:cxn>
                <a:cxn ang="0">
                  <a:pos x="169" y="344"/>
                </a:cxn>
                <a:cxn ang="0">
                  <a:pos x="108" y="302"/>
                </a:cxn>
                <a:cxn ang="0">
                  <a:pos x="135" y="258"/>
                </a:cxn>
                <a:cxn ang="0">
                  <a:pos x="171" y="216"/>
                </a:cxn>
                <a:cxn ang="0">
                  <a:pos x="217" y="184"/>
                </a:cxn>
                <a:cxn ang="0">
                  <a:pos x="281" y="165"/>
                </a:cxn>
                <a:cxn ang="0">
                  <a:pos x="376" y="140"/>
                </a:cxn>
                <a:cxn ang="0">
                  <a:pos x="152" y="296"/>
                </a:cxn>
                <a:cxn ang="0">
                  <a:pos x="42" y="549"/>
                </a:cxn>
                <a:cxn ang="0">
                  <a:pos x="150" y="646"/>
                </a:cxn>
                <a:cxn ang="0">
                  <a:pos x="289" y="399"/>
                </a:cxn>
                <a:cxn ang="0">
                  <a:pos x="390" y="197"/>
                </a:cxn>
                <a:cxn ang="0">
                  <a:pos x="422" y="131"/>
                </a:cxn>
                <a:cxn ang="0">
                  <a:pos x="447" y="99"/>
                </a:cxn>
                <a:cxn ang="0">
                  <a:pos x="477" y="72"/>
                </a:cxn>
                <a:cxn ang="0">
                  <a:pos x="513" y="43"/>
                </a:cxn>
                <a:cxn ang="0">
                  <a:pos x="563" y="7"/>
                </a:cxn>
                <a:cxn ang="0">
                  <a:pos x="479" y="118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4" name="Freeform 178"/>
            <p:cNvSpPr>
              <a:spLocks/>
            </p:cNvSpPr>
            <p:nvPr/>
          </p:nvSpPr>
          <p:spPr bwMode="auto">
            <a:xfrm>
              <a:off x="240" y="480"/>
              <a:ext cx="433" cy="2064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5" name="Freeform 179"/>
            <p:cNvSpPr>
              <a:spLocks/>
            </p:cNvSpPr>
            <p:nvPr/>
          </p:nvSpPr>
          <p:spPr bwMode="auto">
            <a:xfrm rot="-4460609">
              <a:off x="506" y="250"/>
              <a:ext cx="465" cy="230"/>
            </a:xfrm>
            <a:custGeom>
              <a:avLst/>
              <a:gdLst/>
              <a:ahLst/>
              <a:cxnLst>
                <a:cxn ang="0">
                  <a:pos x="184" y="311"/>
                </a:cxn>
                <a:cxn ang="0">
                  <a:pos x="256" y="273"/>
                </a:cxn>
                <a:cxn ang="0">
                  <a:pos x="287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3"/>
                </a:cxn>
                <a:cxn ang="0">
                  <a:pos x="452" y="70"/>
                </a:cxn>
                <a:cxn ang="0">
                  <a:pos x="500" y="70"/>
                </a:cxn>
                <a:cxn ang="0">
                  <a:pos x="482" y="95"/>
                </a:cxn>
                <a:cxn ang="0">
                  <a:pos x="454" y="137"/>
                </a:cxn>
                <a:cxn ang="0">
                  <a:pos x="486" y="173"/>
                </a:cxn>
                <a:cxn ang="0">
                  <a:pos x="538" y="131"/>
                </a:cxn>
                <a:cxn ang="0">
                  <a:pos x="572" y="70"/>
                </a:cxn>
                <a:cxn ang="0">
                  <a:pos x="623" y="28"/>
                </a:cxn>
                <a:cxn ang="0">
                  <a:pos x="654" y="78"/>
                </a:cxn>
                <a:cxn ang="0">
                  <a:pos x="617" y="137"/>
                </a:cxn>
                <a:cxn ang="0">
                  <a:pos x="638" y="157"/>
                </a:cxn>
                <a:cxn ang="0">
                  <a:pos x="678" y="114"/>
                </a:cxn>
                <a:cxn ang="0">
                  <a:pos x="703" y="87"/>
                </a:cxn>
                <a:cxn ang="0">
                  <a:pos x="732" y="53"/>
                </a:cxn>
                <a:cxn ang="0">
                  <a:pos x="787" y="5"/>
                </a:cxn>
                <a:cxn ang="0">
                  <a:pos x="819" y="59"/>
                </a:cxn>
                <a:cxn ang="0">
                  <a:pos x="781" y="100"/>
                </a:cxn>
                <a:cxn ang="0">
                  <a:pos x="733" y="140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48"/>
                </a:cxn>
                <a:cxn ang="0">
                  <a:pos x="842" y="161"/>
                </a:cxn>
                <a:cxn ang="0">
                  <a:pos x="880" y="243"/>
                </a:cxn>
                <a:cxn ang="0">
                  <a:pos x="838" y="239"/>
                </a:cxn>
                <a:cxn ang="0">
                  <a:pos x="760" y="203"/>
                </a:cxn>
                <a:cxn ang="0">
                  <a:pos x="796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5" y="363"/>
                </a:cxn>
                <a:cxn ang="0">
                  <a:pos x="692" y="443"/>
                </a:cxn>
                <a:cxn ang="0">
                  <a:pos x="635" y="445"/>
                </a:cxn>
                <a:cxn ang="0">
                  <a:pos x="530" y="325"/>
                </a:cxn>
                <a:cxn ang="0">
                  <a:pos x="530" y="370"/>
                </a:cxn>
                <a:cxn ang="0">
                  <a:pos x="543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2"/>
                </a:cxn>
                <a:cxn ang="0">
                  <a:pos x="325" y="418"/>
                </a:cxn>
                <a:cxn ang="0">
                  <a:pos x="241" y="370"/>
                </a:cxn>
                <a:cxn ang="0">
                  <a:pos x="509" y="416"/>
                </a:cxn>
                <a:cxn ang="0">
                  <a:pos x="764" y="311"/>
                </a:cxn>
                <a:cxn ang="0">
                  <a:pos x="754" y="167"/>
                </a:cxn>
                <a:cxn ang="0">
                  <a:pos x="482" y="249"/>
                </a:cxn>
                <a:cxn ang="0">
                  <a:pos x="270" y="321"/>
                </a:cxn>
                <a:cxn ang="0">
                  <a:pos x="201" y="344"/>
                </a:cxn>
                <a:cxn ang="0">
                  <a:pos x="159" y="349"/>
                </a:cxn>
                <a:cxn ang="0">
                  <a:pos x="119" y="348"/>
                </a:cxn>
                <a:cxn ang="0">
                  <a:pos x="74" y="344"/>
                </a:cxn>
                <a:cxn ang="0">
                  <a:pos x="13" y="334"/>
                </a:cxn>
                <a:cxn ang="0">
                  <a:pos x="150" y="313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6" name="Freeform 180"/>
            <p:cNvSpPr>
              <a:spLocks/>
            </p:cNvSpPr>
            <p:nvPr/>
          </p:nvSpPr>
          <p:spPr bwMode="auto">
            <a:xfrm>
              <a:off x="673" y="433"/>
              <a:ext cx="464" cy="230"/>
            </a:xfrm>
            <a:custGeom>
              <a:avLst/>
              <a:gdLst/>
              <a:ahLst/>
              <a:cxnLst>
                <a:cxn ang="0">
                  <a:pos x="184" y="312"/>
                </a:cxn>
                <a:cxn ang="0">
                  <a:pos x="256" y="274"/>
                </a:cxn>
                <a:cxn ang="0">
                  <a:pos x="285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4"/>
                </a:cxn>
                <a:cxn ang="0">
                  <a:pos x="450" y="72"/>
                </a:cxn>
                <a:cxn ang="0">
                  <a:pos x="498" y="70"/>
                </a:cxn>
                <a:cxn ang="0">
                  <a:pos x="482" y="97"/>
                </a:cxn>
                <a:cxn ang="0">
                  <a:pos x="454" y="137"/>
                </a:cxn>
                <a:cxn ang="0">
                  <a:pos x="484" y="173"/>
                </a:cxn>
                <a:cxn ang="0">
                  <a:pos x="538" y="133"/>
                </a:cxn>
                <a:cxn ang="0">
                  <a:pos x="572" y="72"/>
                </a:cxn>
                <a:cxn ang="0">
                  <a:pos x="623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6" y="160"/>
                </a:cxn>
                <a:cxn ang="0">
                  <a:pos x="678" y="114"/>
                </a:cxn>
                <a:cxn ang="0">
                  <a:pos x="701" y="88"/>
                </a:cxn>
                <a:cxn ang="0">
                  <a:pos x="730" y="55"/>
                </a:cxn>
                <a:cxn ang="0">
                  <a:pos x="787" y="6"/>
                </a:cxn>
                <a:cxn ang="0">
                  <a:pos x="817" y="59"/>
                </a:cxn>
                <a:cxn ang="0">
                  <a:pos x="781" y="101"/>
                </a:cxn>
                <a:cxn ang="0">
                  <a:pos x="733" y="143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50"/>
                </a:cxn>
                <a:cxn ang="0">
                  <a:pos x="842" y="162"/>
                </a:cxn>
                <a:cxn ang="0">
                  <a:pos x="880" y="243"/>
                </a:cxn>
                <a:cxn ang="0">
                  <a:pos x="836" y="240"/>
                </a:cxn>
                <a:cxn ang="0">
                  <a:pos x="760" y="204"/>
                </a:cxn>
                <a:cxn ang="0">
                  <a:pos x="794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4" y="363"/>
                </a:cxn>
                <a:cxn ang="0">
                  <a:pos x="690" y="443"/>
                </a:cxn>
                <a:cxn ang="0">
                  <a:pos x="635" y="445"/>
                </a:cxn>
                <a:cxn ang="0">
                  <a:pos x="528" y="325"/>
                </a:cxn>
                <a:cxn ang="0">
                  <a:pos x="528" y="373"/>
                </a:cxn>
                <a:cxn ang="0">
                  <a:pos x="541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3"/>
                </a:cxn>
                <a:cxn ang="0">
                  <a:pos x="323" y="418"/>
                </a:cxn>
                <a:cxn ang="0">
                  <a:pos x="239" y="371"/>
                </a:cxn>
                <a:cxn ang="0">
                  <a:pos x="509" y="418"/>
                </a:cxn>
                <a:cxn ang="0">
                  <a:pos x="764" y="314"/>
                </a:cxn>
                <a:cxn ang="0">
                  <a:pos x="754" y="167"/>
                </a:cxn>
                <a:cxn ang="0">
                  <a:pos x="481" y="249"/>
                </a:cxn>
                <a:cxn ang="0">
                  <a:pos x="268" y="321"/>
                </a:cxn>
                <a:cxn ang="0">
                  <a:pos x="201" y="344"/>
                </a:cxn>
                <a:cxn ang="0">
                  <a:pos x="159" y="352"/>
                </a:cxn>
                <a:cxn ang="0">
                  <a:pos x="117" y="350"/>
                </a:cxn>
                <a:cxn ang="0">
                  <a:pos x="74" y="344"/>
                </a:cxn>
                <a:cxn ang="0">
                  <a:pos x="13" y="335"/>
                </a:cxn>
                <a:cxn ang="0">
                  <a:pos x="148" y="316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7" name="Freeform 181"/>
            <p:cNvSpPr>
              <a:spLocks/>
            </p:cNvSpPr>
            <p:nvPr/>
          </p:nvSpPr>
          <p:spPr bwMode="auto">
            <a:xfrm rot="4272610">
              <a:off x="556" y="672"/>
              <a:ext cx="463" cy="230"/>
            </a:xfrm>
            <a:custGeom>
              <a:avLst/>
              <a:gdLst/>
              <a:ahLst/>
              <a:cxnLst>
                <a:cxn ang="0">
                  <a:pos x="185" y="314"/>
                </a:cxn>
                <a:cxn ang="0">
                  <a:pos x="255" y="274"/>
                </a:cxn>
                <a:cxn ang="0">
                  <a:pos x="285" y="236"/>
                </a:cxn>
                <a:cxn ang="0">
                  <a:pos x="310" y="194"/>
                </a:cxn>
                <a:cxn ang="0">
                  <a:pos x="337" y="147"/>
                </a:cxn>
                <a:cxn ang="0">
                  <a:pos x="400" y="84"/>
                </a:cxn>
                <a:cxn ang="0">
                  <a:pos x="451" y="73"/>
                </a:cxn>
                <a:cxn ang="0">
                  <a:pos x="498" y="73"/>
                </a:cxn>
                <a:cxn ang="0">
                  <a:pos x="481" y="97"/>
                </a:cxn>
                <a:cxn ang="0">
                  <a:pos x="453" y="137"/>
                </a:cxn>
                <a:cxn ang="0">
                  <a:pos x="485" y="173"/>
                </a:cxn>
                <a:cxn ang="0">
                  <a:pos x="536" y="134"/>
                </a:cxn>
                <a:cxn ang="0">
                  <a:pos x="571" y="73"/>
                </a:cxn>
                <a:cxn ang="0">
                  <a:pos x="622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7" y="160"/>
                </a:cxn>
                <a:cxn ang="0">
                  <a:pos x="677" y="115"/>
                </a:cxn>
                <a:cxn ang="0">
                  <a:pos x="702" y="88"/>
                </a:cxn>
                <a:cxn ang="0">
                  <a:pos x="730" y="56"/>
                </a:cxn>
                <a:cxn ang="0">
                  <a:pos x="787" y="6"/>
                </a:cxn>
                <a:cxn ang="0">
                  <a:pos x="818" y="59"/>
                </a:cxn>
                <a:cxn ang="0">
                  <a:pos x="780" y="101"/>
                </a:cxn>
                <a:cxn ang="0">
                  <a:pos x="732" y="143"/>
                </a:cxn>
                <a:cxn ang="0">
                  <a:pos x="730" y="158"/>
                </a:cxn>
                <a:cxn ang="0">
                  <a:pos x="873" y="78"/>
                </a:cxn>
                <a:cxn ang="0">
                  <a:pos x="922" y="101"/>
                </a:cxn>
                <a:cxn ang="0">
                  <a:pos x="894" y="151"/>
                </a:cxn>
                <a:cxn ang="0">
                  <a:pos x="841" y="162"/>
                </a:cxn>
                <a:cxn ang="0">
                  <a:pos x="879" y="246"/>
                </a:cxn>
                <a:cxn ang="0">
                  <a:pos x="837" y="240"/>
                </a:cxn>
                <a:cxn ang="0">
                  <a:pos x="759" y="204"/>
                </a:cxn>
                <a:cxn ang="0">
                  <a:pos x="795" y="322"/>
                </a:cxn>
                <a:cxn ang="0">
                  <a:pos x="763" y="343"/>
                </a:cxn>
                <a:cxn ang="0">
                  <a:pos x="660" y="268"/>
                </a:cxn>
                <a:cxn ang="0">
                  <a:pos x="618" y="291"/>
                </a:cxn>
                <a:cxn ang="0">
                  <a:pos x="694" y="365"/>
                </a:cxn>
                <a:cxn ang="0">
                  <a:pos x="690" y="443"/>
                </a:cxn>
                <a:cxn ang="0">
                  <a:pos x="633" y="447"/>
                </a:cxn>
                <a:cxn ang="0">
                  <a:pos x="529" y="326"/>
                </a:cxn>
                <a:cxn ang="0">
                  <a:pos x="529" y="373"/>
                </a:cxn>
                <a:cxn ang="0">
                  <a:pos x="542" y="445"/>
                </a:cxn>
                <a:cxn ang="0">
                  <a:pos x="493" y="459"/>
                </a:cxn>
                <a:cxn ang="0">
                  <a:pos x="438" y="460"/>
                </a:cxn>
                <a:cxn ang="0">
                  <a:pos x="382" y="453"/>
                </a:cxn>
                <a:cxn ang="0">
                  <a:pos x="323" y="419"/>
                </a:cxn>
                <a:cxn ang="0">
                  <a:pos x="240" y="371"/>
                </a:cxn>
                <a:cxn ang="0">
                  <a:pos x="508" y="419"/>
                </a:cxn>
                <a:cxn ang="0">
                  <a:pos x="763" y="314"/>
                </a:cxn>
                <a:cxn ang="0">
                  <a:pos x="753" y="170"/>
                </a:cxn>
                <a:cxn ang="0">
                  <a:pos x="481" y="249"/>
                </a:cxn>
                <a:cxn ang="0">
                  <a:pos x="268" y="322"/>
                </a:cxn>
                <a:cxn ang="0">
                  <a:pos x="200" y="346"/>
                </a:cxn>
                <a:cxn ang="0">
                  <a:pos x="160" y="352"/>
                </a:cxn>
                <a:cxn ang="0">
                  <a:pos x="118" y="350"/>
                </a:cxn>
                <a:cxn ang="0">
                  <a:pos x="73" y="345"/>
                </a:cxn>
                <a:cxn ang="0">
                  <a:pos x="12" y="337"/>
                </a:cxn>
                <a:cxn ang="0">
                  <a:pos x="149" y="316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8" name="Freeform 182"/>
            <p:cNvSpPr>
              <a:spLocks/>
            </p:cNvSpPr>
            <p:nvPr/>
          </p:nvSpPr>
          <p:spPr bwMode="auto">
            <a:xfrm rot="-6204866">
              <a:off x="1527" y="-513"/>
              <a:ext cx="360" cy="1769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29705" name="Group 183"/>
          <p:cNvGrpSpPr>
            <a:grpSpLocks/>
          </p:cNvGrpSpPr>
          <p:nvPr/>
        </p:nvGrpSpPr>
        <p:grpSpPr bwMode="auto">
          <a:xfrm>
            <a:off x="0" y="0"/>
            <a:ext cx="1447800" cy="2000250"/>
            <a:chOff x="240" y="132"/>
            <a:chExt cx="2352" cy="2412"/>
          </a:xfrm>
        </p:grpSpPr>
        <p:sp>
          <p:nvSpPr>
            <p:cNvPr id="29712" name="Freeform 184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47 w 456"/>
                <a:gd name="T1" fmla="*/ 374 h 919"/>
                <a:gd name="T2" fmla="*/ 48 w 456"/>
                <a:gd name="T3" fmla="*/ 333 h 919"/>
                <a:gd name="T4" fmla="*/ 38 w 456"/>
                <a:gd name="T5" fmla="*/ 311 h 919"/>
                <a:gd name="T6" fmla="*/ 26 w 456"/>
                <a:gd name="T7" fmla="*/ 290 h 919"/>
                <a:gd name="T8" fmla="*/ 12 w 456"/>
                <a:gd name="T9" fmla="*/ 267 h 919"/>
                <a:gd name="T10" fmla="*/ 1 w 456"/>
                <a:gd name="T11" fmla="*/ 223 h 919"/>
                <a:gd name="T12" fmla="*/ 8 w 456"/>
                <a:gd name="T13" fmla="*/ 198 h 919"/>
                <a:gd name="T14" fmla="*/ 19 w 456"/>
                <a:gd name="T15" fmla="*/ 178 h 919"/>
                <a:gd name="T16" fmla="*/ 27 w 456"/>
                <a:gd name="T17" fmla="*/ 191 h 919"/>
                <a:gd name="T18" fmla="*/ 37 w 456"/>
                <a:gd name="T19" fmla="*/ 214 h 919"/>
                <a:gd name="T20" fmla="*/ 61 w 456"/>
                <a:gd name="T21" fmla="*/ 208 h 919"/>
                <a:gd name="T22" fmla="*/ 55 w 456"/>
                <a:gd name="T23" fmla="*/ 176 h 919"/>
                <a:gd name="T24" fmla="*/ 37 w 456"/>
                <a:gd name="T25" fmla="*/ 145 h 919"/>
                <a:gd name="T26" fmla="*/ 32 w 456"/>
                <a:gd name="T27" fmla="*/ 113 h 919"/>
                <a:gd name="T28" fmla="*/ 60 w 456"/>
                <a:gd name="T29" fmla="*/ 112 h 919"/>
                <a:gd name="T30" fmla="*/ 77 w 456"/>
                <a:gd name="T31" fmla="*/ 143 h 919"/>
                <a:gd name="T32" fmla="*/ 91 w 456"/>
                <a:gd name="T33" fmla="*/ 139 h 919"/>
                <a:gd name="T34" fmla="*/ 83 w 456"/>
                <a:gd name="T35" fmla="*/ 110 h 919"/>
                <a:gd name="T36" fmla="*/ 76 w 456"/>
                <a:gd name="T37" fmla="*/ 93 h 919"/>
                <a:gd name="T38" fmla="*/ 70 w 456"/>
                <a:gd name="T39" fmla="*/ 72 h 919"/>
                <a:gd name="T40" fmla="*/ 62 w 456"/>
                <a:gd name="T41" fmla="*/ 36 h 919"/>
                <a:gd name="T42" fmla="*/ 93 w 456"/>
                <a:gd name="T43" fmla="*/ 35 h 919"/>
                <a:gd name="T44" fmla="*/ 102 w 456"/>
                <a:gd name="T45" fmla="*/ 62 h 919"/>
                <a:gd name="T46" fmla="*/ 109 w 456"/>
                <a:gd name="T47" fmla="*/ 92 h 919"/>
                <a:gd name="T48" fmla="*/ 114 w 456"/>
                <a:gd name="T49" fmla="*/ 97 h 919"/>
                <a:gd name="T50" fmla="*/ 114 w 456"/>
                <a:gd name="T51" fmla="*/ 16 h 919"/>
                <a:gd name="T52" fmla="*/ 137 w 456"/>
                <a:gd name="T53" fmla="*/ 0 h 919"/>
                <a:gd name="T54" fmla="*/ 151 w 456"/>
                <a:gd name="T55" fmla="*/ 25 h 919"/>
                <a:gd name="T56" fmla="*/ 143 w 456"/>
                <a:gd name="T57" fmla="*/ 50 h 919"/>
                <a:gd name="T58" fmla="*/ 188 w 456"/>
                <a:gd name="T59" fmla="*/ 54 h 919"/>
                <a:gd name="T60" fmla="*/ 176 w 456"/>
                <a:gd name="T61" fmla="*/ 71 h 919"/>
                <a:gd name="T62" fmla="*/ 142 w 456"/>
                <a:gd name="T63" fmla="*/ 97 h 919"/>
                <a:gd name="T64" fmla="*/ 202 w 456"/>
                <a:gd name="T65" fmla="*/ 110 h 919"/>
                <a:gd name="T66" fmla="*/ 203 w 456"/>
                <a:gd name="T67" fmla="*/ 129 h 919"/>
                <a:gd name="T68" fmla="*/ 145 w 456"/>
                <a:gd name="T69" fmla="*/ 156 h 919"/>
                <a:gd name="T70" fmla="*/ 145 w 456"/>
                <a:gd name="T71" fmla="*/ 180 h 919"/>
                <a:gd name="T72" fmla="*/ 195 w 456"/>
                <a:gd name="T73" fmla="*/ 164 h 919"/>
                <a:gd name="T74" fmla="*/ 228 w 456"/>
                <a:gd name="T75" fmla="*/ 186 h 919"/>
                <a:gd name="T76" fmla="*/ 216 w 456"/>
                <a:gd name="T77" fmla="*/ 211 h 919"/>
                <a:gd name="T78" fmla="*/ 137 w 456"/>
                <a:gd name="T79" fmla="*/ 227 h 919"/>
                <a:gd name="T80" fmla="*/ 158 w 456"/>
                <a:gd name="T81" fmla="*/ 239 h 919"/>
                <a:gd name="T82" fmla="*/ 192 w 456"/>
                <a:gd name="T83" fmla="*/ 250 h 919"/>
                <a:gd name="T84" fmla="*/ 186 w 456"/>
                <a:gd name="T85" fmla="*/ 275 h 919"/>
                <a:gd name="T86" fmla="*/ 173 w 456"/>
                <a:gd name="T87" fmla="*/ 299 h 919"/>
                <a:gd name="T88" fmla="*/ 157 w 456"/>
                <a:gd name="T89" fmla="*/ 322 h 919"/>
                <a:gd name="T90" fmla="*/ 128 w 456"/>
                <a:gd name="T91" fmla="*/ 339 h 919"/>
                <a:gd name="T92" fmla="*/ 86 w 456"/>
                <a:gd name="T93" fmla="*/ 364 h 919"/>
                <a:gd name="T94" fmla="*/ 172 w 456"/>
                <a:gd name="T95" fmla="*/ 258 h 919"/>
                <a:gd name="T96" fmla="*/ 190 w 456"/>
                <a:gd name="T97" fmla="*/ 122 h 919"/>
                <a:gd name="T98" fmla="*/ 125 w 456"/>
                <a:gd name="T99" fmla="*/ 90 h 919"/>
                <a:gd name="T100" fmla="*/ 92 w 456"/>
                <a:gd name="T101" fmla="*/ 229 h 919"/>
                <a:gd name="T102" fmla="*/ 71 w 456"/>
                <a:gd name="T103" fmla="*/ 339 h 919"/>
                <a:gd name="T104" fmla="*/ 65 w 456"/>
                <a:gd name="T105" fmla="*/ 374 h 919"/>
                <a:gd name="T106" fmla="*/ 57 w 456"/>
                <a:gd name="T107" fmla="*/ 394 h 919"/>
                <a:gd name="T108" fmla="*/ 47 w 456"/>
                <a:gd name="T109" fmla="*/ 411 h 919"/>
                <a:gd name="T110" fmla="*/ 33 w 456"/>
                <a:gd name="T111" fmla="*/ 430 h 919"/>
                <a:gd name="T112" fmla="*/ 14 w 456"/>
                <a:gd name="T113" fmla="*/ 454 h 919"/>
                <a:gd name="T114" fmla="*/ 39 w 456"/>
                <a:gd name="T115" fmla="*/ 39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85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228 w 572"/>
                <a:gd name="T1" fmla="*/ 72 h 813"/>
                <a:gd name="T2" fmla="*/ 216 w 572"/>
                <a:gd name="T3" fmla="*/ 111 h 813"/>
                <a:gd name="T4" fmla="*/ 219 w 572"/>
                <a:gd name="T5" fmla="*/ 135 h 813"/>
                <a:gd name="T6" fmla="*/ 226 w 572"/>
                <a:gd name="T7" fmla="*/ 158 h 813"/>
                <a:gd name="T8" fmla="*/ 232 w 572"/>
                <a:gd name="T9" fmla="*/ 184 h 813"/>
                <a:gd name="T10" fmla="*/ 231 w 572"/>
                <a:gd name="T11" fmla="*/ 229 h 813"/>
                <a:gd name="T12" fmla="*/ 218 w 572"/>
                <a:gd name="T13" fmla="*/ 252 h 813"/>
                <a:gd name="T14" fmla="*/ 201 w 572"/>
                <a:gd name="T15" fmla="*/ 269 h 813"/>
                <a:gd name="T16" fmla="*/ 198 w 572"/>
                <a:gd name="T17" fmla="*/ 254 h 813"/>
                <a:gd name="T18" fmla="*/ 194 w 572"/>
                <a:gd name="T19" fmla="*/ 229 h 813"/>
                <a:gd name="T20" fmla="*/ 169 w 572"/>
                <a:gd name="T21" fmla="*/ 227 h 813"/>
                <a:gd name="T22" fmla="*/ 166 w 572"/>
                <a:gd name="T23" fmla="*/ 261 h 813"/>
                <a:gd name="T24" fmla="*/ 174 w 572"/>
                <a:gd name="T25" fmla="*/ 294 h 813"/>
                <a:gd name="T26" fmla="*/ 171 w 572"/>
                <a:gd name="T27" fmla="*/ 327 h 813"/>
                <a:gd name="T28" fmla="*/ 143 w 572"/>
                <a:gd name="T29" fmla="*/ 320 h 813"/>
                <a:gd name="T30" fmla="*/ 135 w 572"/>
                <a:gd name="T31" fmla="*/ 286 h 813"/>
                <a:gd name="T32" fmla="*/ 120 w 572"/>
                <a:gd name="T33" fmla="*/ 285 h 813"/>
                <a:gd name="T34" fmla="*/ 121 w 572"/>
                <a:gd name="T35" fmla="*/ 316 h 813"/>
                <a:gd name="T36" fmla="*/ 123 w 572"/>
                <a:gd name="T37" fmla="*/ 334 h 813"/>
                <a:gd name="T38" fmla="*/ 124 w 572"/>
                <a:gd name="T39" fmla="*/ 356 h 813"/>
                <a:gd name="T40" fmla="*/ 121 w 572"/>
                <a:gd name="T41" fmla="*/ 393 h 813"/>
                <a:gd name="T42" fmla="*/ 92 w 572"/>
                <a:gd name="T43" fmla="*/ 385 h 813"/>
                <a:gd name="T44" fmla="*/ 90 w 572"/>
                <a:gd name="T45" fmla="*/ 357 h 813"/>
                <a:gd name="T46" fmla="*/ 92 w 572"/>
                <a:gd name="T47" fmla="*/ 326 h 813"/>
                <a:gd name="T48" fmla="*/ 88 w 572"/>
                <a:gd name="T49" fmla="*/ 319 h 813"/>
                <a:gd name="T50" fmla="*/ 65 w 572"/>
                <a:gd name="T51" fmla="*/ 398 h 813"/>
                <a:gd name="T52" fmla="*/ 39 w 572"/>
                <a:gd name="T53" fmla="*/ 407 h 813"/>
                <a:gd name="T54" fmla="*/ 32 w 572"/>
                <a:gd name="T55" fmla="*/ 379 h 813"/>
                <a:gd name="T56" fmla="*/ 47 w 572"/>
                <a:gd name="T57" fmla="*/ 357 h 813"/>
                <a:gd name="T58" fmla="*/ 4 w 572"/>
                <a:gd name="T59" fmla="*/ 340 h 813"/>
                <a:gd name="T60" fmla="*/ 21 w 572"/>
                <a:gd name="T61" fmla="*/ 327 h 813"/>
                <a:gd name="T62" fmla="*/ 61 w 572"/>
                <a:gd name="T63" fmla="*/ 313 h 813"/>
                <a:gd name="T64" fmla="*/ 7 w 572"/>
                <a:gd name="T65" fmla="*/ 283 h 813"/>
                <a:gd name="T66" fmla="*/ 12 w 572"/>
                <a:gd name="T67" fmla="*/ 264 h 813"/>
                <a:gd name="T68" fmla="*/ 73 w 572"/>
                <a:gd name="T69" fmla="*/ 255 h 813"/>
                <a:gd name="T70" fmla="*/ 80 w 572"/>
                <a:gd name="T71" fmla="*/ 232 h 813"/>
                <a:gd name="T72" fmla="*/ 29 w 572"/>
                <a:gd name="T73" fmla="*/ 233 h 813"/>
                <a:gd name="T74" fmla="*/ 2 w 572"/>
                <a:gd name="T75" fmla="*/ 203 h 813"/>
                <a:gd name="T76" fmla="*/ 21 w 572"/>
                <a:gd name="T77" fmla="*/ 183 h 813"/>
                <a:gd name="T78" fmla="*/ 101 w 572"/>
                <a:gd name="T79" fmla="*/ 188 h 813"/>
                <a:gd name="T80" fmla="*/ 85 w 572"/>
                <a:gd name="T81" fmla="*/ 172 h 813"/>
                <a:gd name="T82" fmla="*/ 54 w 572"/>
                <a:gd name="T83" fmla="*/ 151 h 813"/>
                <a:gd name="T84" fmla="*/ 68 w 572"/>
                <a:gd name="T85" fmla="*/ 129 h 813"/>
                <a:gd name="T86" fmla="*/ 86 w 572"/>
                <a:gd name="T87" fmla="*/ 108 h 813"/>
                <a:gd name="T88" fmla="*/ 109 w 572"/>
                <a:gd name="T89" fmla="*/ 92 h 813"/>
                <a:gd name="T90" fmla="*/ 141 w 572"/>
                <a:gd name="T91" fmla="*/ 83 h 813"/>
                <a:gd name="T92" fmla="*/ 188 w 572"/>
                <a:gd name="T93" fmla="*/ 70 h 813"/>
                <a:gd name="T94" fmla="*/ 76 w 572"/>
                <a:gd name="T95" fmla="*/ 148 h 813"/>
                <a:gd name="T96" fmla="*/ 21 w 572"/>
                <a:gd name="T97" fmla="*/ 275 h 813"/>
                <a:gd name="T98" fmla="*/ 75 w 572"/>
                <a:gd name="T99" fmla="*/ 323 h 813"/>
                <a:gd name="T100" fmla="*/ 145 w 572"/>
                <a:gd name="T101" fmla="*/ 200 h 813"/>
                <a:gd name="T102" fmla="*/ 195 w 572"/>
                <a:gd name="T103" fmla="*/ 99 h 813"/>
                <a:gd name="T104" fmla="*/ 211 w 572"/>
                <a:gd name="T105" fmla="*/ 66 h 813"/>
                <a:gd name="T106" fmla="*/ 224 w 572"/>
                <a:gd name="T107" fmla="*/ 50 h 813"/>
                <a:gd name="T108" fmla="*/ 239 w 572"/>
                <a:gd name="T109" fmla="*/ 36 h 813"/>
                <a:gd name="T110" fmla="*/ 257 w 572"/>
                <a:gd name="T111" fmla="*/ 22 h 813"/>
                <a:gd name="T112" fmla="*/ 282 w 572"/>
                <a:gd name="T113" fmla="*/ 4 h 813"/>
                <a:gd name="T114" fmla="*/ 240 w 572"/>
                <a:gd name="T115" fmla="*/ 59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86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344 w 884"/>
                <a:gd name="T1" fmla="*/ 384 h 1781"/>
                <a:gd name="T2" fmla="*/ 342 w 884"/>
                <a:gd name="T3" fmla="*/ 566 h 1781"/>
                <a:gd name="T4" fmla="*/ 360 w 884"/>
                <a:gd name="T5" fmla="*/ 668 h 1781"/>
                <a:gd name="T6" fmla="*/ 383 w 884"/>
                <a:gd name="T7" fmla="*/ 760 h 1781"/>
                <a:gd name="T8" fmla="*/ 410 w 884"/>
                <a:gd name="T9" fmla="*/ 863 h 1781"/>
                <a:gd name="T10" fmla="*/ 431 w 884"/>
                <a:gd name="T11" fmla="*/ 1059 h 1781"/>
                <a:gd name="T12" fmla="*/ 418 w 884"/>
                <a:gd name="T13" fmla="*/ 1172 h 1781"/>
                <a:gd name="T14" fmla="*/ 396 w 884"/>
                <a:gd name="T15" fmla="*/ 1267 h 1781"/>
                <a:gd name="T16" fmla="*/ 383 w 884"/>
                <a:gd name="T17" fmla="*/ 1205 h 1781"/>
                <a:gd name="T18" fmla="*/ 362 w 884"/>
                <a:gd name="T19" fmla="*/ 1103 h 1781"/>
                <a:gd name="T20" fmla="*/ 318 w 884"/>
                <a:gd name="T21" fmla="*/ 1125 h 1781"/>
                <a:gd name="T22" fmla="*/ 327 w 884"/>
                <a:gd name="T23" fmla="*/ 1274 h 1781"/>
                <a:gd name="T24" fmla="*/ 361 w 884"/>
                <a:gd name="T25" fmla="*/ 1408 h 1781"/>
                <a:gd name="T26" fmla="*/ 373 w 884"/>
                <a:gd name="T27" fmla="*/ 1555 h 1781"/>
                <a:gd name="T28" fmla="*/ 318 w 884"/>
                <a:gd name="T29" fmla="*/ 1562 h 1781"/>
                <a:gd name="T30" fmla="*/ 286 w 884"/>
                <a:gd name="T31" fmla="*/ 1423 h 1781"/>
                <a:gd name="T32" fmla="*/ 258 w 884"/>
                <a:gd name="T33" fmla="*/ 1438 h 1781"/>
                <a:gd name="T34" fmla="*/ 276 w 884"/>
                <a:gd name="T35" fmla="*/ 1568 h 1781"/>
                <a:gd name="T36" fmla="*/ 288 w 884"/>
                <a:gd name="T37" fmla="*/ 1646 h 1781"/>
                <a:gd name="T38" fmla="*/ 301 w 884"/>
                <a:gd name="T39" fmla="*/ 1736 h 1781"/>
                <a:gd name="T40" fmla="*/ 315 w 884"/>
                <a:gd name="T41" fmla="*/ 1901 h 1781"/>
                <a:gd name="T42" fmla="*/ 256 w 884"/>
                <a:gd name="T43" fmla="*/ 1903 h 1781"/>
                <a:gd name="T44" fmla="*/ 239 w 884"/>
                <a:gd name="T45" fmla="*/ 1782 h 1781"/>
                <a:gd name="T46" fmla="*/ 228 w 884"/>
                <a:gd name="T47" fmla="*/ 1646 h 1781"/>
                <a:gd name="T48" fmla="*/ 216 w 884"/>
                <a:gd name="T49" fmla="*/ 1626 h 1781"/>
                <a:gd name="T50" fmla="*/ 216 w 884"/>
                <a:gd name="T51" fmla="*/ 1991 h 1781"/>
                <a:gd name="T52" fmla="*/ 173 w 884"/>
                <a:gd name="T53" fmla="*/ 2064 h 1781"/>
                <a:gd name="T54" fmla="*/ 146 w 884"/>
                <a:gd name="T55" fmla="*/ 1954 h 1781"/>
                <a:gd name="T56" fmla="*/ 162 w 884"/>
                <a:gd name="T57" fmla="*/ 1835 h 1781"/>
                <a:gd name="T58" fmla="*/ 75 w 884"/>
                <a:gd name="T59" fmla="*/ 1817 h 1781"/>
                <a:gd name="T60" fmla="*/ 99 w 884"/>
                <a:gd name="T61" fmla="*/ 1741 h 1781"/>
                <a:gd name="T62" fmla="*/ 164 w 884"/>
                <a:gd name="T63" fmla="*/ 1628 h 1781"/>
                <a:gd name="T64" fmla="*/ 51 w 884"/>
                <a:gd name="T65" fmla="*/ 1568 h 1781"/>
                <a:gd name="T66" fmla="*/ 48 w 884"/>
                <a:gd name="T67" fmla="*/ 1482 h 1781"/>
                <a:gd name="T68" fmla="*/ 158 w 884"/>
                <a:gd name="T69" fmla="*/ 1364 h 1781"/>
                <a:gd name="T70" fmla="*/ 158 w 884"/>
                <a:gd name="T71" fmla="*/ 1257 h 1781"/>
                <a:gd name="T72" fmla="*/ 63 w 884"/>
                <a:gd name="T73" fmla="*/ 1323 h 1781"/>
                <a:gd name="T74" fmla="*/ 0 w 884"/>
                <a:gd name="T75" fmla="*/ 1227 h 1781"/>
                <a:gd name="T76" fmla="*/ 24 w 884"/>
                <a:gd name="T77" fmla="*/ 1115 h 1781"/>
                <a:gd name="T78" fmla="*/ 173 w 884"/>
                <a:gd name="T79" fmla="*/ 1044 h 1781"/>
                <a:gd name="T80" fmla="*/ 133 w 884"/>
                <a:gd name="T81" fmla="*/ 991 h 1781"/>
                <a:gd name="T82" fmla="*/ 67 w 884"/>
                <a:gd name="T83" fmla="*/ 939 h 1781"/>
                <a:gd name="T84" fmla="*/ 81 w 884"/>
                <a:gd name="T85" fmla="*/ 826 h 1781"/>
                <a:gd name="T86" fmla="*/ 104 w 884"/>
                <a:gd name="T87" fmla="*/ 716 h 1781"/>
                <a:gd name="T88" fmla="*/ 135 w 884"/>
                <a:gd name="T89" fmla="*/ 617 h 1781"/>
                <a:gd name="T90" fmla="*/ 191 w 884"/>
                <a:gd name="T91" fmla="*/ 538 h 1781"/>
                <a:gd name="T92" fmla="*/ 270 w 884"/>
                <a:gd name="T93" fmla="*/ 425 h 1781"/>
                <a:gd name="T94" fmla="*/ 106 w 884"/>
                <a:gd name="T95" fmla="*/ 900 h 1781"/>
                <a:gd name="T96" fmla="*/ 72 w 884"/>
                <a:gd name="T97" fmla="*/ 1516 h 1781"/>
                <a:gd name="T98" fmla="*/ 197 w 884"/>
                <a:gd name="T99" fmla="*/ 1656 h 1781"/>
                <a:gd name="T100" fmla="*/ 257 w 884"/>
                <a:gd name="T101" fmla="*/ 1035 h 1781"/>
                <a:gd name="T102" fmla="*/ 297 w 884"/>
                <a:gd name="T103" fmla="*/ 540 h 1781"/>
                <a:gd name="T104" fmla="*/ 310 w 884"/>
                <a:gd name="T105" fmla="*/ 379 h 1781"/>
                <a:gd name="T106" fmla="*/ 323 w 884"/>
                <a:gd name="T107" fmla="*/ 293 h 1781"/>
                <a:gd name="T108" fmla="*/ 345 w 884"/>
                <a:gd name="T109" fmla="*/ 213 h 1781"/>
                <a:gd name="T110" fmla="*/ 369 w 884"/>
                <a:gd name="T111" fmla="*/ 130 h 1781"/>
                <a:gd name="T112" fmla="*/ 406 w 884"/>
                <a:gd name="T113" fmla="*/ 22 h 1781"/>
                <a:gd name="T114" fmla="*/ 359 w 884"/>
                <a:gd name="T115" fmla="*/ 31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187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92 w 931"/>
                <a:gd name="T1" fmla="*/ 156 h 460"/>
                <a:gd name="T2" fmla="*/ 128 w 931"/>
                <a:gd name="T3" fmla="*/ 137 h 460"/>
                <a:gd name="T4" fmla="*/ 144 w 931"/>
                <a:gd name="T5" fmla="*/ 117 h 460"/>
                <a:gd name="T6" fmla="*/ 155 w 931"/>
                <a:gd name="T7" fmla="*/ 97 h 460"/>
                <a:gd name="T8" fmla="*/ 168 w 931"/>
                <a:gd name="T9" fmla="*/ 73 h 460"/>
                <a:gd name="T10" fmla="*/ 201 w 931"/>
                <a:gd name="T11" fmla="*/ 42 h 460"/>
                <a:gd name="T12" fmla="*/ 226 w 931"/>
                <a:gd name="T13" fmla="*/ 35 h 460"/>
                <a:gd name="T14" fmla="*/ 250 w 931"/>
                <a:gd name="T15" fmla="*/ 35 h 460"/>
                <a:gd name="T16" fmla="*/ 241 w 931"/>
                <a:gd name="T17" fmla="*/ 48 h 460"/>
                <a:gd name="T18" fmla="*/ 227 w 931"/>
                <a:gd name="T19" fmla="*/ 69 h 460"/>
                <a:gd name="T20" fmla="*/ 243 w 931"/>
                <a:gd name="T21" fmla="*/ 87 h 460"/>
                <a:gd name="T22" fmla="*/ 269 w 931"/>
                <a:gd name="T23" fmla="*/ 66 h 460"/>
                <a:gd name="T24" fmla="*/ 286 w 931"/>
                <a:gd name="T25" fmla="*/ 35 h 460"/>
                <a:gd name="T26" fmla="*/ 312 w 931"/>
                <a:gd name="T27" fmla="*/ 14 h 460"/>
                <a:gd name="T28" fmla="*/ 327 w 931"/>
                <a:gd name="T29" fmla="*/ 39 h 460"/>
                <a:gd name="T30" fmla="*/ 309 w 931"/>
                <a:gd name="T31" fmla="*/ 69 h 460"/>
                <a:gd name="T32" fmla="*/ 319 w 931"/>
                <a:gd name="T33" fmla="*/ 79 h 460"/>
                <a:gd name="T34" fmla="*/ 339 w 931"/>
                <a:gd name="T35" fmla="*/ 57 h 460"/>
                <a:gd name="T36" fmla="*/ 352 w 931"/>
                <a:gd name="T37" fmla="*/ 44 h 460"/>
                <a:gd name="T38" fmla="*/ 366 w 931"/>
                <a:gd name="T39" fmla="*/ 27 h 460"/>
                <a:gd name="T40" fmla="*/ 394 w 931"/>
                <a:gd name="T41" fmla="*/ 3 h 460"/>
                <a:gd name="T42" fmla="*/ 410 w 931"/>
                <a:gd name="T43" fmla="*/ 30 h 460"/>
                <a:gd name="T44" fmla="*/ 391 w 931"/>
                <a:gd name="T45" fmla="*/ 50 h 460"/>
                <a:gd name="T46" fmla="*/ 367 w 931"/>
                <a:gd name="T47" fmla="*/ 70 h 460"/>
                <a:gd name="T48" fmla="*/ 366 w 931"/>
                <a:gd name="T49" fmla="*/ 78 h 460"/>
                <a:gd name="T50" fmla="*/ 437 w 931"/>
                <a:gd name="T51" fmla="*/ 38 h 460"/>
                <a:gd name="T52" fmla="*/ 462 w 931"/>
                <a:gd name="T53" fmla="*/ 50 h 460"/>
                <a:gd name="T54" fmla="*/ 448 w 931"/>
                <a:gd name="T55" fmla="*/ 74 h 460"/>
                <a:gd name="T56" fmla="*/ 421 w 931"/>
                <a:gd name="T57" fmla="*/ 81 h 460"/>
                <a:gd name="T58" fmla="*/ 440 w 931"/>
                <a:gd name="T59" fmla="*/ 122 h 460"/>
                <a:gd name="T60" fmla="*/ 419 w 931"/>
                <a:gd name="T61" fmla="*/ 120 h 460"/>
                <a:gd name="T62" fmla="*/ 380 w 931"/>
                <a:gd name="T63" fmla="*/ 102 h 460"/>
                <a:gd name="T64" fmla="*/ 398 w 931"/>
                <a:gd name="T65" fmla="*/ 161 h 460"/>
                <a:gd name="T66" fmla="*/ 382 w 931"/>
                <a:gd name="T67" fmla="*/ 171 h 460"/>
                <a:gd name="T68" fmla="*/ 331 w 931"/>
                <a:gd name="T69" fmla="*/ 134 h 460"/>
                <a:gd name="T70" fmla="*/ 310 w 931"/>
                <a:gd name="T71" fmla="*/ 146 h 460"/>
                <a:gd name="T72" fmla="*/ 348 w 931"/>
                <a:gd name="T73" fmla="*/ 182 h 460"/>
                <a:gd name="T74" fmla="*/ 346 w 931"/>
                <a:gd name="T75" fmla="*/ 222 h 460"/>
                <a:gd name="T76" fmla="*/ 318 w 931"/>
                <a:gd name="T77" fmla="*/ 223 h 460"/>
                <a:gd name="T78" fmla="*/ 265 w 931"/>
                <a:gd name="T79" fmla="*/ 163 h 460"/>
                <a:gd name="T80" fmla="*/ 265 w 931"/>
                <a:gd name="T81" fmla="*/ 185 h 460"/>
                <a:gd name="T82" fmla="*/ 272 w 931"/>
                <a:gd name="T83" fmla="*/ 223 h 460"/>
                <a:gd name="T84" fmla="*/ 247 w 931"/>
                <a:gd name="T85" fmla="*/ 228 h 460"/>
                <a:gd name="T86" fmla="*/ 220 w 931"/>
                <a:gd name="T87" fmla="*/ 230 h 460"/>
                <a:gd name="T88" fmla="*/ 192 w 931"/>
                <a:gd name="T89" fmla="*/ 226 h 460"/>
                <a:gd name="T90" fmla="*/ 163 w 931"/>
                <a:gd name="T91" fmla="*/ 209 h 460"/>
                <a:gd name="T92" fmla="*/ 121 w 931"/>
                <a:gd name="T93" fmla="*/ 185 h 460"/>
                <a:gd name="T94" fmla="*/ 255 w 931"/>
                <a:gd name="T95" fmla="*/ 208 h 460"/>
                <a:gd name="T96" fmla="*/ 382 w 931"/>
                <a:gd name="T97" fmla="*/ 156 h 460"/>
                <a:gd name="T98" fmla="*/ 377 w 931"/>
                <a:gd name="T99" fmla="*/ 84 h 460"/>
                <a:gd name="T100" fmla="*/ 241 w 931"/>
                <a:gd name="T101" fmla="*/ 125 h 460"/>
                <a:gd name="T102" fmla="*/ 135 w 931"/>
                <a:gd name="T103" fmla="*/ 161 h 460"/>
                <a:gd name="T104" fmla="*/ 101 w 931"/>
                <a:gd name="T105" fmla="*/ 172 h 460"/>
                <a:gd name="T106" fmla="*/ 80 w 931"/>
                <a:gd name="T107" fmla="*/ 175 h 460"/>
                <a:gd name="T108" fmla="*/ 60 w 931"/>
                <a:gd name="T109" fmla="*/ 174 h 460"/>
                <a:gd name="T110" fmla="*/ 37 w 931"/>
                <a:gd name="T111" fmla="*/ 172 h 460"/>
                <a:gd name="T112" fmla="*/ 7 w 931"/>
                <a:gd name="T113" fmla="*/ 167 h 460"/>
                <a:gd name="T114" fmla="*/ 75 w 931"/>
                <a:gd name="T115" fmla="*/ 157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188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92 w 929"/>
                <a:gd name="T1" fmla="*/ 156 h 460"/>
                <a:gd name="T2" fmla="*/ 128 w 929"/>
                <a:gd name="T3" fmla="*/ 137 h 460"/>
                <a:gd name="T4" fmla="*/ 143 w 929"/>
                <a:gd name="T5" fmla="*/ 117 h 460"/>
                <a:gd name="T6" fmla="*/ 155 w 929"/>
                <a:gd name="T7" fmla="*/ 97 h 460"/>
                <a:gd name="T8" fmla="*/ 168 w 929"/>
                <a:gd name="T9" fmla="*/ 73 h 460"/>
                <a:gd name="T10" fmla="*/ 201 w 929"/>
                <a:gd name="T11" fmla="*/ 42 h 460"/>
                <a:gd name="T12" fmla="*/ 225 w 929"/>
                <a:gd name="T13" fmla="*/ 36 h 460"/>
                <a:gd name="T14" fmla="*/ 249 w 929"/>
                <a:gd name="T15" fmla="*/ 35 h 460"/>
                <a:gd name="T16" fmla="*/ 241 w 929"/>
                <a:gd name="T17" fmla="*/ 49 h 460"/>
                <a:gd name="T18" fmla="*/ 227 w 929"/>
                <a:gd name="T19" fmla="*/ 69 h 460"/>
                <a:gd name="T20" fmla="*/ 242 w 929"/>
                <a:gd name="T21" fmla="*/ 87 h 460"/>
                <a:gd name="T22" fmla="*/ 269 w 929"/>
                <a:gd name="T23" fmla="*/ 67 h 460"/>
                <a:gd name="T24" fmla="*/ 286 w 929"/>
                <a:gd name="T25" fmla="*/ 36 h 460"/>
                <a:gd name="T26" fmla="*/ 312 w 929"/>
                <a:gd name="T27" fmla="*/ 15 h 460"/>
                <a:gd name="T28" fmla="*/ 327 w 929"/>
                <a:gd name="T29" fmla="*/ 39 h 460"/>
                <a:gd name="T30" fmla="*/ 308 w 929"/>
                <a:gd name="T31" fmla="*/ 69 h 460"/>
                <a:gd name="T32" fmla="*/ 318 w 929"/>
                <a:gd name="T33" fmla="*/ 80 h 460"/>
                <a:gd name="T34" fmla="*/ 339 w 929"/>
                <a:gd name="T35" fmla="*/ 57 h 460"/>
                <a:gd name="T36" fmla="*/ 351 w 929"/>
                <a:gd name="T37" fmla="*/ 44 h 460"/>
                <a:gd name="T38" fmla="*/ 365 w 929"/>
                <a:gd name="T39" fmla="*/ 28 h 460"/>
                <a:gd name="T40" fmla="*/ 394 w 929"/>
                <a:gd name="T41" fmla="*/ 3 h 460"/>
                <a:gd name="T42" fmla="*/ 409 w 929"/>
                <a:gd name="T43" fmla="*/ 30 h 460"/>
                <a:gd name="T44" fmla="*/ 391 w 929"/>
                <a:gd name="T45" fmla="*/ 51 h 460"/>
                <a:gd name="T46" fmla="*/ 367 w 929"/>
                <a:gd name="T47" fmla="*/ 72 h 460"/>
                <a:gd name="T48" fmla="*/ 366 w 929"/>
                <a:gd name="T49" fmla="*/ 78 h 460"/>
                <a:gd name="T50" fmla="*/ 437 w 929"/>
                <a:gd name="T51" fmla="*/ 38 h 460"/>
                <a:gd name="T52" fmla="*/ 462 w 929"/>
                <a:gd name="T53" fmla="*/ 50 h 460"/>
                <a:gd name="T54" fmla="*/ 448 w 929"/>
                <a:gd name="T55" fmla="*/ 75 h 460"/>
                <a:gd name="T56" fmla="*/ 421 w 929"/>
                <a:gd name="T57" fmla="*/ 81 h 460"/>
                <a:gd name="T58" fmla="*/ 440 w 929"/>
                <a:gd name="T59" fmla="*/ 122 h 460"/>
                <a:gd name="T60" fmla="*/ 418 w 929"/>
                <a:gd name="T61" fmla="*/ 120 h 460"/>
                <a:gd name="T62" fmla="*/ 380 w 929"/>
                <a:gd name="T63" fmla="*/ 102 h 460"/>
                <a:gd name="T64" fmla="*/ 397 w 929"/>
                <a:gd name="T65" fmla="*/ 161 h 460"/>
                <a:gd name="T66" fmla="*/ 382 w 929"/>
                <a:gd name="T67" fmla="*/ 171 h 460"/>
                <a:gd name="T68" fmla="*/ 331 w 929"/>
                <a:gd name="T69" fmla="*/ 134 h 460"/>
                <a:gd name="T70" fmla="*/ 310 w 929"/>
                <a:gd name="T71" fmla="*/ 146 h 460"/>
                <a:gd name="T72" fmla="*/ 347 w 929"/>
                <a:gd name="T73" fmla="*/ 182 h 460"/>
                <a:gd name="T74" fmla="*/ 345 w 929"/>
                <a:gd name="T75" fmla="*/ 222 h 460"/>
                <a:gd name="T76" fmla="*/ 318 w 929"/>
                <a:gd name="T77" fmla="*/ 223 h 460"/>
                <a:gd name="T78" fmla="*/ 264 w 929"/>
                <a:gd name="T79" fmla="*/ 163 h 460"/>
                <a:gd name="T80" fmla="*/ 264 w 929"/>
                <a:gd name="T81" fmla="*/ 187 h 460"/>
                <a:gd name="T82" fmla="*/ 271 w 929"/>
                <a:gd name="T83" fmla="*/ 223 h 460"/>
                <a:gd name="T84" fmla="*/ 247 w 929"/>
                <a:gd name="T85" fmla="*/ 228 h 460"/>
                <a:gd name="T86" fmla="*/ 220 w 929"/>
                <a:gd name="T87" fmla="*/ 230 h 460"/>
                <a:gd name="T88" fmla="*/ 192 w 929"/>
                <a:gd name="T89" fmla="*/ 227 h 460"/>
                <a:gd name="T90" fmla="*/ 162 w 929"/>
                <a:gd name="T91" fmla="*/ 209 h 460"/>
                <a:gd name="T92" fmla="*/ 120 w 929"/>
                <a:gd name="T93" fmla="*/ 186 h 460"/>
                <a:gd name="T94" fmla="*/ 255 w 929"/>
                <a:gd name="T95" fmla="*/ 209 h 460"/>
                <a:gd name="T96" fmla="*/ 382 w 929"/>
                <a:gd name="T97" fmla="*/ 157 h 460"/>
                <a:gd name="T98" fmla="*/ 377 w 929"/>
                <a:gd name="T99" fmla="*/ 84 h 460"/>
                <a:gd name="T100" fmla="*/ 241 w 929"/>
                <a:gd name="T101" fmla="*/ 125 h 460"/>
                <a:gd name="T102" fmla="*/ 134 w 929"/>
                <a:gd name="T103" fmla="*/ 161 h 460"/>
                <a:gd name="T104" fmla="*/ 101 w 929"/>
                <a:gd name="T105" fmla="*/ 172 h 460"/>
                <a:gd name="T106" fmla="*/ 80 w 929"/>
                <a:gd name="T107" fmla="*/ 176 h 460"/>
                <a:gd name="T108" fmla="*/ 59 w 929"/>
                <a:gd name="T109" fmla="*/ 175 h 460"/>
                <a:gd name="T110" fmla="*/ 37 w 929"/>
                <a:gd name="T111" fmla="*/ 172 h 460"/>
                <a:gd name="T112" fmla="*/ 7 w 929"/>
                <a:gd name="T113" fmla="*/ 168 h 460"/>
                <a:gd name="T114" fmla="*/ 74 w 929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189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92 w 930"/>
                <a:gd name="T1" fmla="*/ 157 h 460"/>
                <a:gd name="T2" fmla="*/ 127 w 930"/>
                <a:gd name="T3" fmla="*/ 137 h 460"/>
                <a:gd name="T4" fmla="*/ 142 w 930"/>
                <a:gd name="T5" fmla="*/ 118 h 460"/>
                <a:gd name="T6" fmla="*/ 155 w 930"/>
                <a:gd name="T7" fmla="*/ 97 h 460"/>
                <a:gd name="T8" fmla="*/ 168 w 930"/>
                <a:gd name="T9" fmla="*/ 74 h 460"/>
                <a:gd name="T10" fmla="*/ 200 w 930"/>
                <a:gd name="T11" fmla="*/ 42 h 460"/>
                <a:gd name="T12" fmla="*/ 225 w 930"/>
                <a:gd name="T13" fmla="*/ 37 h 460"/>
                <a:gd name="T14" fmla="*/ 248 w 930"/>
                <a:gd name="T15" fmla="*/ 37 h 460"/>
                <a:gd name="T16" fmla="*/ 240 w 930"/>
                <a:gd name="T17" fmla="*/ 49 h 460"/>
                <a:gd name="T18" fmla="*/ 226 w 930"/>
                <a:gd name="T19" fmla="*/ 69 h 460"/>
                <a:gd name="T20" fmla="*/ 242 w 930"/>
                <a:gd name="T21" fmla="*/ 87 h 460"/>
                <a:gd name="T22" fmla="*/ 267 w 930"/>
                <a:gd name="T23" fmla="*/ 67 h 460"/>
                <a:gd name="T24" fmla="*/ 285 w 930"/>
                <a:gd name="T25" fmla="*/ 37 h 460"/>
                <a:gd name="T26" fmla="*/ 310 w 930"/>
                <a:gd name="T27" fmla="*/ 15 h 460"/>
                <a:gd name="T28" fmla="*/ 326 w 930"/>
                <a:gd name="T29" fmla="*/ 39 h 460"/>
                <a:gd name="T30" fmla="*/ 307 w 930"/>
                <a:gd name="T31" fmla="*/ 69 h 460"/>
                <a:gd name="T32" fmla="*/ 318 w 930"/>
                <a:gd name="T33" fmla="*/ 80 h 460"/>
                <a:gd name="T34" fmla="*/ 338 w 930"/>
                <a:gd name="T35" fmla="*/ 58 h 460"/>
                <a:gd name="T36" fmla="*/ 350 w 930"/>
                <a:gd name="T37" fmla="*/ 44 h 460"/>
                <a:gd name="T38" fmla="*/ 364 w 930"/>
                <a:gd name="T39" fmla="*/ 28 h 460"/>
                <a:gd name="T40" fmla="*/ 393 w 930"/>
                <a:gd name="T41" fmla="*/ 3 h 460"/>
                <a:gd name="T42" fmla="*/ 408 w 930"/>
                <a:gd name="T43" fmla="*/ 30 h 460"/>
                <a:gd name="T44" fmla="*/ 389 w 930"/>
                <a:gd name="T45" fmla="*/ 51 h 460"/>
                <a:gd name="T46" fmla="*/ 365 w 930"/>
                <a:gd name="T47" fmla="*/ 72 h 460"/>
                <a:gd name="T48" fmla="*/ 364 w 930"/>
                <a:gd name="T49" fmla="*/ 79 h 460"/>
                <a:gd name="T50" fmla="*/ 436 w 930"/>
                <a:gd name="T51" fmla="*/ 39 h 460"/>
                <a:gd name="T52" fmla="*/ 460 w 930"/>
                <a:gd name="T53" fmla="*/ 51 h 460"/>
                <a:gd name="T54" fmla="*/ 446 w 930"/>
                <a:gd name="T55" fmla="*/ 76 h 460"/>
                <a:gd name="T56" fmla="*/ 420 w 930"/>
                <a:gd name="T57" fmla="*/ 81 h 460"/>
                <a:gd name="T58" fmla="*/ 439 w 930"/>
                <a:gd name="T59" fmla="*/ 123 h 460"/>
                <a:gd name="T60" fmla="*/ 418 w 930"/>
                <a:gd name="T61" fmla="*/ 120 h 460"/>
                <a:gd name="T62" fmla="*/ 379 w 930"/>
                <a:gd name="T63" fmla="*/ 102 h 460"/>
                <a:gd name="T64" fmla="*/ 397 w 930"/>
                <a:gd name="T65" fmla="*/ 161 h 460"/>
                <a:gd name="T66" fmla="*/ 381 w 930"/>
                <a:gd name="T67" fmla="*/ 172 h 460"/>
                <a:gd name="T68" fmla="*/ 329 w 930"/>
                <a:gd name="T69" fmla="*/ 134 h 460"/>
                <a:gd name="T70" fmla="*/ 308 w 930"/>
                <a:gd name="T71" fmla="*/ 146 h 460"/>
                <a:gd name="T72" fmla="*/ 346 w 930"/>
                <a:gd name="T73" fmla="*/ 183 h 460"/>
                <a:gd name="T74" fmla="*/ 344 w 930"/>
                <a:gd name="T75" fmla="*/ 222 h 460"/>
                <a:gd name="T76" fmla="*/ 316 w 930"/>
                <a:gd name="T77" fmla="*/ 224 h 460"/>
                <a:gd name="T78" fmla="*/ 264 w 930"/>
                <a:gd name="T79" fmla="*/ 163 h 460"/>
                <a:gd name="T80" fmla="*/ 264 w 930"/>
                <a:gd name="T81" fmla="*/ 187 h 460"/>
                <a:gd name="T82" fmla="*/ 270 w 930"/>
                <a:gd name="T83" fmla="*/ 223 h 460"/>
                <a:gd name="T84" fmla="*/ 246 w 930"/>
                <a:gd name="T85" fmla="*/ 230 h 460"/>
                <a:gd name="T86" fmla="*/ 219 w 930"/>
                <a:gd name="T87" fmla="*/ 230 h 460"/>
                <a:gd name="T88" fmla="*/ 191 w 930"/>
                <a:gd name="T89" fmla="*/ 227 h 460"/>
                <a:gd name="T90" fmla="*/ 161 w 930"/>
                <a:gd name="T91" fmla="*/ 210 h 460"/>
                <a:gd name="T92" fmla="*/ 120 w 930"/>
                <a:gd name="T93" fmla="*/ 186 h 460"/>
                <a:gd name="T94" fmla="*/ 253 w 930"/>
                <a:gd name="T95" fmla="*/ 210 h 460"/>
                <a:gd name="T96" fmla="*/ 381 w 930"/>
                <a:gd name="T97" fmla="*/ 157 h 460"/>
                <a:gd name="T98" fmla="*/ 376 w 930"/>
                <a:gd name="T99" fmla="*/ 85 h 460"/>
                <a:gd name="T100" fmla="*/ 240 w 930"/>
                <a:gd name="T101" fmla="*/ 125 h 460"/>
                <a:gd name="T102" fmla="*/ 134 w 930"/>
                <a:gd name="T103" fmla="*/ 161 h 460"/>
                <a:gd name="T104" fmla="*/ 100 w 930"/>
                <a:gd name="T105" fmla="*/ 173 h 460"/>
                <a:gd name="T106" fmla="*/ 80 w 930"/>
                <a:gd name="T107" fmla="*/ 176 h 460"/>
                <a:gd name="T108" fmla="*/ 59 w 930"/>
                <a:gd name="T109" fmla="*/ 175 h 460"/>
                <a:gd name="T110" fmla="*/ 36 w 930"/>
                <a:gd name="T111" fmla="*/ 173 h 460"/>
                <a:gd name="T112" fmla="*/ 6 w 930"/>
                <a:gd name="T113" fmla="*/ 169 h 460"/>
                <a:gd name="T114" fmla="*/ 74 w 930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190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286 w 884"/>
                <a:gd name="T1" fmla="*/ 329 h 1781"/>
                <a:gd name="T2" fmla="*/ 285 w 884"/>
                <a:gd name="T3" fmla="*/ 485 h 1781"/>
                <a:gd name="T4" fmla="*/ 300 w 884"/>
                <a:gd name="T5" fmla="*/ 572 h 1781"/>
                <a:gd name="T6" fmla="*/ 319 w 884"/>
                <a:gd name="T7" fmla="*/ 652 h 1781"/>
                <a:gd name="T8" fmla="*/ 341 w 884"/>
                <a:gd name="T9" fmla="*/ 740 h 1781"/>
                <a:gd name="T10" fmla="*/ 359 w 884"/>
                <a:gd name="T11" fmla="*/ 908 h 1781"/>
                <a:gd name="T12" fmla="*/ 348 w 884"/>
                <a:gd name="T13" fmla="*/ 1005 h 1781"/>
                <a:gd name="T14" fmla="*/ 330 w 884"/>
                <a:gd name="T15" fmla="*/ 1086 h 1781"/>
                <a:gd name="T16" fmla="*/ 319 w 884"/>
                <a:gd name="T17" fmla="*/ 1034 h 1781"/>
                <a:gd name="T18" fmla="*/ 302 w 884"/>
                <a:gd name="T19" fmla="*/ 946 h 1781"/>
                <a:gd name="T20" fmla="*/ 265 w 884"/>
                <a:gd name="T21" fmla="*/ 965 h 1781"/>
                <a:gd name="T22" fmla="*/ 272 w 884"/>
                <a:gd name="T23" fmla="*/ 1092 h 1781"/>
                <a:gd name="T24" fmla="*/ 301 w 884"/>
                <a:gd name="T25" fmla="*/ 1207 h 1781"/>
                <a:gd name="T26" fmla="*/ 311 w 884"/>
                <a:gd name="T27" fmla="*/ 1334 h 1781"/>
                <a:gd name="T28" fmla="*/ 265 w 884"/>
                <a:gd name="T29" fmla="*/ 1340 h 1781"/>
                <a:gd name="T30" fmla="*/ 238 w 884"/>
                <a:gd name="T31" fmla="*/ 1220 h 1781"/>
                <a:gd name="T32" fmla="*/ 215 w 884"/>
                <a:gd name="T33" fmla="*/ 1233 h 1781"/>
                <a:gd name="T34" fmla="*/ 230 w 884"/>
                <a:gd name="T35" fmla="*/ 1345 h 1781"/>
                <a:gd name="T36" fmla="*/ 240 w 884"/>
                <a:gd name="T37" fmla="*/ 1411 h 1781"/>
                <a:gd name="T38" fmla="*/ 251 w 884"/>
                <a:gd name="T39" fmla="*/ 1489 h 1781"/>
                <a:gd name="T40" fmla="*/ 262 w 884"/>
                <a:gd name="T41" fmla="*/ 1630 h 1781"/>
                <a:gd name="T42" fmla="*/ 213 w 884"/>
                <a:gd name="T43" fmla="*/ 1632 h 1781"/>
                <a:gd name="T44" fmla="*/ 200 w 884"/>
                <a:gd name="T45" fmla="*/ 1529 h 1781"/>
                <a:gd name="T46" fmla="*/ 190 w 884"/>
                <a:gd name="T47" fmla="*/ 1411 h 1781"/>
                <a:gd name="T48" fmla="*/ 180 w 884"/>
                <a:gd name="T49" fmla="*/ 1394 h 1781"/>
                <a:gd name="T50" fmla="*/ 180 w 884"/>
                <a:gd name="T51" fmla="*/ 1707 h 1781"/>
                <a:gd name="T52" fmla="*/ 145 w 884"/>
                <a:gd name="T53" fmla="*/ 1770 h 1781"/>
                <a:gd name="T54" fmla="*/ 121 w 884"/>
                <a:gd name="T55" fmla="*/ 1676 h 1781"/>
                <a:gd name="T56" fmla="*/ 135 w 884"/>
                <a:gd name="T57" fmla="*/ 1573 h 1781"/>
                <a:gd name="T58" fmla="*/ 63 w 884"/>
                <a:gd name="T59" fmla="*/ 1558 h 1781"/>
                <a:gd name="T60" fmla="*/ 83 w 884"/>
                <a:gd name="T61" fmla="*/ 1493 h 1781"/>
                <a:gd name="T62" fmla="*/ 137 w 884"/>
                <a:gd name="T63" fmla="*/ 1396 h 1781"/>
                <a:gd name="T64" fmla="*/ 42 w 884"/>
                <a:gd name="T65" fmla="*/ 1345 h 1781"/>
                <a:gd name="T66" fmla="*/ 40 w 884"/>
                <a:gd name="T67" fmla="*/ 1271 h 1781"/>
                <a:gd name="T68" fmla="*/ 132 w 884"/>
                <a:gd name="T69" fmla="*/ 1170 h 1781"/>
                <a:gd name="T70" fmla="*/ 132 w 884"/>
                <a:gd name="T71" fmla="*/ 1078 h 1781"/>
                <a:gd name="T72" fmla="*/ 53 w 884"/>
                <a:gd name="T73" fmla="*/ 1135 h 1781"/>
                <a:gd name="T74" fmla="*/ 0 w 884"/>
                <a:gd name="T75" fmla="*/ 1052 h 1781"/>
                <a:gd name="T76" fmla="*/ 20 w 884"/>
                <a:gd name="T77" fmla="*/ 956 h 1781"/>
                <a:gd name="T78" fmla="*/ 144 w 884"/>
                <a:gd name="T79" fmla="*/ 895 h 1781"/>
                <a:gd name="T80" fmla="*/ 111 w 884"/>
                <a:gd name="T81" fmla="*/ 850 h 1781"/>
                <a:gd name="T82" fmla="*/ 56 w 884"/>
                <a:gd name="T83" fmla="*/ 805 h 1781"/>
                <a:gd name="T84" fmla="*/ 67 w 884"/>
                <a:gd name="T85" fmla="*/ 709 h 1781"/>
                <a:gd name="T86" fmla="*/ 87 w 884"/>
                <a:gd name="T87" fmla="*/ 614 h 1781"/>
                <a:gd name="T88" fmla="*/ 113 w 884"/>
                <a:gd name="T89" fmla="*/ 529 h 1781"/>
                <a:gd name="T90" fmla="*/ 159 w 884"/>
                <a:gd name="T91" fmla="*/ 461 h 1781"/>
                <a:gd name="T92" fmla="*/ 225 w 884"/>
                <a:gd name="T93" fmla="*/ 365 h 1781"/>
                <a:gd name="T94" fmla="*/ 88 w 884"/>
                <a:gd name="T95" fmla="*/ 772 h 1781"/>
                <a:gd name="T96" fmla="*/ 60 w 884"/>
                <a:gd name="T97" fmla="*/ 1300 h 1781"/>
                <a:gd name="T98" fmla="*/ 164 w 884"/>
                <a:gd name="T99" fmla="*/ 1420 h 1781"/>
                <a:gd name="T100" fmla="*/ 214 w 884"/>
                <a:gd name="T101" fmla="*/ 887 h 1781"/>
                <a:gd name="T102" fmla="*/ 248 w 884"/>
                <a:gd name="T103" fmla="*/ 463 h 1781"/>
                <a:gd name="T104" fmla="*/ 259 w 884"/>
                <a:gd name="T105" fmla="*/ 325 h 1781"/>
                <a:gd name="T106" fmla="*/ 269 w 884"/>
                <a:gd name="T107" fmla="*/ 251 h 1781"/>
                <a:gd name="T108" fmla="*/ 287 w 884"/>
                <a:gd name="T109" fmla="*/ 183 h 1781"/>
                <a:gd name="T110" fmla="*/ 308 w 884"/>
                <a:gd name="T111" fmla="*/ 111 h 1781"/>
                <a:gd name="T112" fmla="*/ 338 w 884"/>
                <a:gd name="T113" fmla="*/ 19 h 1781"/>
                <a:gd name="T114" fmla="*/ 299 w 884"/>
                <a:gd name="T115" fmla="*/ 26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706" name="Picture 196" descr="boithuy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00" descr="Sum vầy cùng gia đình trong bữa cơm đầm ấm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02" descr="0407200912103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204" descr="2806200912480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819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352800" cy="35052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352800" cy="3505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738852589"/>
      </p:ext>
    </p:extLst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676400" y="1538288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 b="1" u="sng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3648" y="1752600"/>
            <a:ext cx="8129752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Kết luận: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Sau những ngày làm việc vất vả ,mỗi gia đình đều  có kế hoạch nghỉ ngơi như: họp mặt vui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</a:rPr>
              <a:t>vẻ, 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thăm hỏi người thân, đi chơi ở công viên, siêu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</a:rPr>
              <a:t>thị, 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vui chơi dã ngoại…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5"/>
          <p:cNvSpPr>
            <a:spLocks noChangeArrowheads="1"/>
          </p:cNvSpPr>
          <p:nvPr/>
        </p:nvSpPr>
        <p:spPr bwMode="auto">
          <a:xfrm>
            <a:off x="123825" y="4724400"/>
            <a:ext cx="8791575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200">
              <a:solidFill>
                <a:srgbClr val="FFFF00"/>
              </a:solidFill>
              <a:latin typeface=".VnVogue" pitchFamily="34" charset="0"/>
            </a:endParaRPr>
          </a:p>
        </p:txBody>
      </p:sp>
      <p:sp>
        <p:nvSpPr>
          <p:cNvPr id="31748" name="AutoShape 6"/>
          <p:cNvSpPr>
            <a:spLocks noChangeArrowheads="1"/>
          </p:cNvSpPr>
          <p:nvPr/>
        </p:nvSpPr>
        <p:spPr bwMode="auto">
          <a:xfrm>
            <a:off x="152400" y="3276600"/>
            <a:ext cx="8991600" cy="2286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rgbClr val="FFFF00"/>
                </a:solidFill>
                <a:latin typeface=".VnVogue" pitchFamily="34" charset="0"/>
              </a:rPr>
              <a:t> </a:t>
            </a:r>
            <a:endParaRPr lang="en-US" sz="3200">
              <a:solidFill>
                <a:srgbClr val="CC00FF"/>
              </a:solidFill>
              <a:latin typeface=".VnTime" pitchFamily="34" charset="0"/>
            </a:endParaRP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457200" y="38100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76719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GIA ĐÌNH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2880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80808"/>
                </a:solidFill>
                <a:latin typeface="Times New Roman" pitchFamily="18" charset="0"/>
              </a:rPr>
              <a:t>Mọi người trong gia đình đều việc làm và bổn phận của riêng mình 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80808"/>
                </a:solidFill>
                <a:latin typeface="Times New Roman" pitchFamily="18" charset="0"/>
              </a:rPr>
              <a:t>Trách nhiệm của </a:t>
            </a:r>
            <a:r>
              <a:rPr lang="en-US" sz="3200" b="1" smtClean="0">
                <a:solidFill>
                  <a:srgbClr val="080808"/>
                </a:solidFill>
                <a:latin typeface="Times New Roman" pitchFamily="18" charset="0"/>
              </a:rPr>
              <a:t>mỗi </a:t>
            </a:r>
            <a:r>
              <a:rPr lang="en-US" sz="3200" b="1">
                <a:solidFill>
                  <a:srgbClr val="080808"/>
                </a:solidFill>
                <a:latin typeface="Times New Roman" pitchFamily="18" charset="0"/>
              </a:rPr>
              <a:t>thành viên là góp phần xây dựng gia đình vui vẻ thuận hòa</a:t>
            </a:r>
            <a:r>
              <a:rPr lang="en-US" sz="3200" b="1" smtClean="0">
                <a:solidFill>
                  <a:srgbClr val="080808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80808"/>
                </a:solidFill>
                <a:latin typeface="Times New Roman" pitchFamily="18" charset="0"/>
              </a:rPr>
              <a:t>Sau những ngày làm việc vất vả ,mỗi gia đình đều  có kế hoạch nghỉ ngơi như: họp mặt vui vẻ , thăm hỏi người thân, đi chơi ở công viên, siêu thị , vui chơi dã ngoại…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ChangeArrowheads="1"/>
          </p:cNvSpPr>
          <p:nvPr/>
        </p:nvSpPr>
        <p:spPr bwMode="auto">
          <a:xfrm>
            <a:off x="838200" y="1295400"/>
            <a:ext cx="7543800" cy="10668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         Tham gia công việc gia đình là bổn phận </a:t>
            </a:r>
          </a:p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và trách nhiệm của ai?</a:t>
            </a:r>
          </a:p>
        </p:txBody>
      </p:sp>
      <p:pic>
        <p:nvPicPr>
          <p:cNvPr id="93187" name="Picture 3" descr="2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00" y="293687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1524000" y="2895600"/>
            <a:ext cx="6096000" cy="8382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Bố, mẹ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381000" y="4148138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1524000" y="4191000"/>
            <a:ext cx="6096000" cy="7620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Anh, chị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381000" y="522922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1524000" y="5257800"/>
            <a:ext cx="6096000" cy="8382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smtClean="0">
                <a:solidFill>
                  <a:srgbClr val="080808"/>
                </a:solidFill>
                <a:latin typeface="Tahoma" pitchFamily="34" charset="0"/>
              </a:rPr>
              <a:t>Tất cả </a:t>
            </a:r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mọi người trong gia đình</a:t>
            </a:r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>
            <a:off x="6858000" y="3048000"/>
            <a:ext cx="2286000" cy="914400"/>
          </a:xfrm>
          <a:prstGeom prst="cloudCallout">
            <a:avLst>
              <a:gd name="adj1" fmla="val -66213"/>
              <a:gd name="adj2" fmla="val -2546"/>
            </a:avLst>
          </a:prstGeom>
          <a:solidFill>
            <a:srgbClr val="7030A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7391400" y="5334000"/>
            <a:ext cx="1752600" cy="1524000"/>
          </a:xfrm>
          <a:prstGeom prst="cloudCallout">
            <a:avLst>
              <a:gd name="adj1" fmla="val -62861"/>
              <a:gd name="adj2" fmla="val -15417"/>
            </a:avLst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Chúc mừng bạn! </a:t>
            </a:r>
          </a:p>
        </p:txBody>
      </p:sp>
      <p:sp>
        <p:nvSpPr>
          <p:cNvPr id="93196" name="AutoShape 12"/>
          <p:cNvSpPr>
            <a:spLocks noChangeArrowheads="1"/>
          </p:cNvSpPr>
          <p:nvPr/>
        </p:nvSpPr>
        <p:spPr bwMode="auto">
          <a:xfrm>
            <a:off x="7086600" y="4419600"/>
            <a:ext cx="2057400" cy="914400"/>
          </a:xfrm>
          <a:prstGeom prst="cloudCallout">
            <a:avLst>
              <a:gd name="adj1" fmla="val -68569"/>
              <a:gd name="adj2" fmla="val -22454"/>
            </a:avLst>
          </a:prstGeom>
          <a:solidFill>
            <a:srgbClr val="7030A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 Ai đúng nhất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3198" name="Picture 14" descr="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95338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199" name="AutoShape 15"/>
          <p:cNvSpPr>
            <a:spLocks noChangeArrowheads="1"/>
          </p:cNvSpPr>
          <p:nvPr/>
        </p:nvSpPr>
        <p:spPr bwMode="auto">
          <a:xfrm>
            <a:off x="152400" y="685800"/>
            <a:ext cx="2743200" cy="7620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Arial" charset="0"/>
              </a:rPr>
              <a:t>Câu hỏi 1</a:t>
            </a:r>
          </a:p>
        </p:txBody>
      </p:sp>
    </p:spTree>
    <p:extLst>
      <p:ext uri="{BB962C8B-B14F-4D97-AF65-F5344CB8AC3E}">
        <p14:creationId xmlns:p14="http://schemas.microsoft.com/office/powerpoint/2010/main" xmlns="" val="26405558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93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3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3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2"/>
                  </p:tgtEl>
                </p:cond>
              </p:nextCondLst>
            </p:seq>
          </p:childTnLst>
        </p:cTn>
      </p:par>
    </p:tnLst>
    <p:bldLst>
      <p:bldP spid="93186" grpId="0" animBg="1"/>
      <p:bldP spid="93188" grpId="0" animBg="1"/>
      <p:bldP spid="93189" grpId="0" animBg="1"/>
      <p:bldP spid="93189" grpId="1" animBg="1"/>
      <p:bldP spid="93190" grpId="0" animBg="1"/>
      <p:bldP spid="93191" grpId="0" animBg="1"/>
      <p:bldP spid="93192" grpId="0" animBg="1"/>
      <p:bldP spid="93193" grpId="0" animBg="1"/>
      <p:bldP spid="93194" grpId="0" animBg="1"/>
      <p:bldP spid="93194" grpId="1" animBg="1"/>
      <p:bldP spid="93195" grpId="0" animBg="1"/>
      <p:bldP spid="93197" grpId="0"/>
      <p:bldP spid="931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609600" y="1295400"/>
            <a:ext cx="7924800" cy="10668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           </a:t>
            </a:r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Sau những ngày làm việc vất vả mỗi gia đình </a:t>
            </a:r>
          </a:p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phải có kế hoạch như thế nào?</a:t>
            </a:r>
          </a:p>
        </p:txBody>
      </p:sp>
      <p:pic>
        <p:nvPicPr>
          <p:cNvPr id="117763" name="Picture 3" descr="2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7764" name="AutoShape 4"/>
          <p:cNvSpPr>
            <a:spLocks noChangeArrowheads="1"/>
          </p:cNvSpPr>
          <p:nvPr/>
        </p:nvSpPr>
        <p:spPr bwMode="auto">
          <a:xfrm>
            <a:off x="381000" y="293687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1524000" y="2895600"/>
            <a:ext cx="6096000" cy="8382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Tiếp tục làm việc</a:t>
            </a:r>
          </a:p>
        </p:txBody>
      </p:sp>
      <p:sp>
        <p:nvSpPr>
          <p:cNvPr id="117766" name="AutoShape 6"/>
          <p:cNvSpPr>
            <a:spLocks noChangeArrowheads="1"/>
          </p:cNvSpPr>
          <p:nvPr/>
        </p:nvSpPr>
        <p:spPr bwMode="auto">
          <a:xfrm>
            <a:off x="381000" y="4148138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1524000" y="4191000"/>
            <a:ext cx="6096000" cy="7620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Cả gia đình đều được nghỉ ngơi</a:t>
            </a: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381000" y="522922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117769" name="AutoShape 9"/>
          <p:cNvSpPr>
            <a:spLocks noChangeArrowheads="1"/>
          </p:cNvSpPr>
          <p:nvPr/>
        </p:nvSpPr>
        <p:spPr bwMode="auto">
          <a:xfrm>
            <a:off x="1524000" y="5257800"/>
            <a:ext cx="6096000" cy="8382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Chỉ những người lớn được nghỉ ngơi</a:t>
            </a:r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7010400" y="2590800"/>
            <a:ext cx="2133600" cy="1143000"/>
          </a:xfrm>
          <a:prstGeom prst="cloudCallout">
            <a:avLst>
              <a:gd name="adj1" fmla="val -66213"/>
              <a:gd name="adj2" fmla="val -2546"/>
            </a:avLst>
          </a:prstGeom>
          <a:solidFill>
            <a:srgbClr val="6600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7239000" y="4038600"/>
            <a:ext cx="1905000" cy="1524000"/>
          </a:xfrm>
          <a:prstGeom prst="cloudCallout">
            <a:avLst>
              <a:gd name="adj1" fmla="val -66213"/>
              <a:gd name="adj2" fmla="val -7708"/>
            </a:avLst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Chúc mừng bạn! </a:t>
            </a:r>
          </a:p>
        </p:txBody>
      </p:sp>
      <p:sp>
        <p:nvSpPr>
          <p:cNvPr id="117772" name="AutoShape 12"/>
          <p:cNvSpPr>
            <a:spLocks noChangeArrowheads="1"/>
          </p:cNvSpPr>
          <p:nvPr/>
        </p:nvSpPr>
        <p:spPr bwMode="auto">
          <a:xfrm>
            <a:off x="7239000" y="5638800"/>
            <a:ext cx="1905000" cy="990600"/>
          </a:xfrm>
          <a:prstGeom prst="cloudCallout">
            <a:avLst>
              <a:gd name="adj1" fmla="val -68569"/>
              <a:gd name="adj2" fmla="val -22454"/>
            </a:avLst>
          </a:prstGeom>
          <a:solidFill>
            <a:srgbClr val="6600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117773" name="WordArt 13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6019800" cy="7620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 Ai đúng nhất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7774" name="Picture 14" descr="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95338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7775" name="AutoShape 15"/>
          <p:cNvSpPr>
            <a:spLocks noChangeArrowheads="1"/>
          </p:cNvSpPr>
          <p:nvPr/>
        </p:nvSpPr>
        <p:spPr bwMode="auto">
          <a:xfrm>
            <a:off x="152400" y="746234"/>
            <a:ext cx="2590800" cy="685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Arial" charset="0"/>
              </a:rPr>
              <a:t>Câu hỏi </a:t>
            </a:r>
            <a:r>
              <a:rPr lang="en-US" sz="2400" b="1" smtClean="0">
                <a:solidFill>
                  <a:srgbClr val="FFFF00"/>
                </a:solidFill>
                <a:latin typeface="Arial" charset="0"/>
              </a:rPr>
              <a:t>2</a:t>
            </a:r>
            <a:endParaRPr lang="en-US" sz="2400" b="1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5731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177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7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7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7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8"/>
                  </p:tgtEl>
                </p:cond>
              </p:nextCondLst>
            </p:seq>
          </p:childTnLst>
        </p:cTn>
      </p:par>
    </p:tnLst>
    <p:bldLst>
      <p:bldP spid="117762" grpId="0" animBg="1"/>
      <p:bldP spid="117764" grpId="0" animBg="1"/>
      <p:bldP spid="117765" grpId="0" animBg="1"/>
      <p:bldP spid="117765" grpId="1" animBg="1"/>
      <p:bldP spid="117766" grpId="0" animBg="1"/>
      <p:bldP spid="117767" grpId="0" animBg="1"/>
      <p:bldP spid="117768" grpId="0" animBg="1"/>
      <p:bldP spid="117769" grpId="0" animBg="1"/>
      <p:bldP spid="117770" grpId="0" animBg="1"/>
      <p:bldP spid="117770" grpId="1" animBg="1"/>
      <p:bldP spid="117771" grpId="0" animBg="1"/>
      <p:bldP spid="117773" grpId="0" animBg="1"/>
      <p:bldP spid="1177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3400" y="1371600"/>
            <a:ext cx="7086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Mỗi tình huống sau Đúng hay Sai?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76200" y="2590800"/>
            <a:ext cx="10134600" cy="3362325"/>
            <a:chOff x="-76200" y="2590800"/>
            <a:chExt cx="10134600" cy="3362325"/>
          </a:xfrm>
        </p:grpSpPr>
        <p:sp>
          <p:nvSpPr>
            <p:cNvPr id="25" name="Rectangle 24"/>
            <p:cNvSpPr/>
            <p:nvPr/>
          </p:nvSpPr>
          <p:spPr>
            <a:xfrm>
              <a:off x="76200" y="3581400"/>
              <a:ext cx="5334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200" y="4484797"/>
              <a:ext cx="5334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76200" y="2590800"/>
              <a:ext cx="10134600" cy="3362325"/>
              <a:chOff x="-76200" y="2590800"/>
              <a:chExt cx="10134600" cy="3362325"/>
            </a:xfrm>
          </p:grpSpPr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-76200" y="3671888"/>
                <a:ext cx="7696200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080808"/>
                    </a:solidFill>
                    <a:latin typeface="Times New Roman" pitchFamily="18" charset="0"/>
                  </a:rPr>
                  <a:t>         </a:t>
                </a:r>
                <a:r>
                  <a:rPr lang="en-US" sz="2800" b="1">
                    <a:solidFill>
                      <a:srgbClr val="080808"/>
                    </a:solidFill>
                    <a:latin typeface="Times New Roman" pitchFamily="18" charset="0"/>
                  </a:rPr>
                  <a:t>b</a:t>
                </a:r>
                <a:r>
                  <a:rPr lang="en-US" sz="2800">
                    <a:solidFill>
                      <a:srgbClr val="080808"/>
                    </a:solidFill>
                    <a:latin typeface="Times New Roman" pitchFamily="18" charset="0"/>
                  </a:rPr>
                  <a:t>) </a:t>
                </a:r>
                <a:r>
                  <a:rPr lang="en-US" sz="2800" b="1">
                    <a:solidFill>
                      <a:srgbClr val="080808"/>
                    </a:solidFill>
                    <a:latin typeface="Times New Roman" pitchFamily="18" charset="0"/>
                  </a:rPr>
                  <a:t>Ăn no xong ,có thể chạy nhảy , nô đùa.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0" y="4586288"/>
                <a:ext cx="88392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080808"/>
                    </a:solidFill>
                    <a:latin typeface="Times New Roman" pitchFamily="18" charset="0"/>
                  </a:rPr>
                  <a:t>        </a:t>
                </a:r>
                <a:r>
                  <a:rPr lang="en-US" sz="2800" b="1">
                    <a:solidFill>
                      <a:srgbClr val="080808"/>
                    </a:solidFill>
                    <a:latin typeface="Times New Roman" pitchFamily="18" charset="0"/>
                  </a:rPr>
                  <a:t>c</a:t>
                </a:r>
                <a:r>
                  <a:rPr lang="en-US" sz="2800">
                    <a:solidFill>
                      <a:srgbClr val="080808"/>
                    </a:solidFill>
                    <a:latin typeface="Times New Roman" pitchFamily="18" charset="0"/>
                  </a:rPr>
                  <a:t>)</a:t>
                </a:r>
                <a:r>
                  <a:rPr lang="en-US" sz="2800" b="1">
                    <a:solidFill>
                      <a:srgbClr val="080808"/>
                    </a:solidFill>
                    <a:latin typeface="Times New Roman" pitchFamily="18" charset="0"/>
                  </a:rPr>
                  <a:t>Phải ăn uống đầy đủ để có cơ thể khỏe  mạnh</a:t>
                </a:r>
                <a:r>
                  <a:rPr lang="en-US" sz="2800">
                    <a:solidFill>
                      <a:srgbClr val="080808"/>
                    </a:solidFill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533400" y="5343525"/>
                <a:ext cx="8839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smtClean="0">
                    <a:solidFill>
                      <a:srgbClr val="080808"/>
                    </a:solidFill>
                    <a:latin typeface="Times New Roman" pitchFamily="18" charset="0"/>
                  </a:rPr>
                  <a:t> d</a:t>
                </a:r>
                <a:r>
                  <a:rPr lang="en-US" sz="2800" smtClean="0">
                    <a:solidFill>
                      <a:srgbClr val="080808"/>
                    </a:solidFill>
                    <a:latin typeface="Times New Roman" pitchFamily="18" charset="0"/>
                  </a:rPr>
                  <a:t>)</a:t>
                </a:r>
                <a:r>
                  <a:rPr lang="en-US" sz="2800" b="1" smtClean="0">
                    <a:solidFill>
                      <a:srgbClr val="080808"/>
                    </a:solidFill>
                    <a:latin typeface="Times New Roman" pitchFamily="18" charset="0"/>
                  </a:rPr>
                  <a:t>Muốn </a:t>
                </a:r>
                <a:r>
                  <a:rPr lang="en-US" sz="2800" b="1">
                    <a:solidFill>
                      <a:srgbClr val="080808"/>
                    </a:solidFill>
                    <a:latin typeface="Times New Roman" pitchFamily="18" charset="0"/>
                  </a:rPr>
                  <a:t>phòng được bệnh giun,phải ăn sạch uống sạch .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76200" y="2590800"/>
                <a:ext cx="9982200" cy="954107"/>
                <a:chOff x="76200" y="2895600"/>
                <a:chExt cx="9982200" cy="954107"/>
              </a:xfrm>
            </p:grpSpPr>
            <p:sp>
              <p:nvSpPr>
                <p:cNvPr id="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85800" y="2895600"/>
                  <a:ext cx="9372600" cy="954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ts val="0"/>
                    </a:spcBef>
                  </a:pPr>
                  <a:r>
                    <a:rPr lang="en-US" sz="2800" b="1">
                      <a:solidFill>
                        <a:srgbClr val="080808"/>
                      </a:solidFill>
                      <a:latin typeface="Times New Roman" pitchFamily="18" charset="0"/>
                    </a:rPr>
                    <a:t>a)Không nên mang vác nặng để tránh làm cong </a:t>
                  </a:r>
                  <a:r>
                    <a:rPr lang="en-US" sz="2800" b="1" smtClean="0">
                      <a:solidFill>
                        <a:srgbClr val="080808"/>
                      </a:solidFill>
                      <a:latin typeface="Times New Roman" pitchFamily="18" charset="0"/>
                    </a:rPr>
                    <a:t>vẹo</a:t>
                  </a:r>
                </a:p>
                <a:p>
                  <a:pPr eaLnBrk="1" hangingPunct="1">
                    <a:spcBef>
                      <a:spcPts val="0"/>
                    </a:spcBef>
                  </a:pPr>
                  <a:r>
                    <a:rPr lang="en-US" sz="2800" b="1" smtClean="0">
                      <a:solidFill>
                        <a:srgbClr val="080808"/>
                      </a:solidFill>
                      <a:latin typeface="Times New Roman" pitchFamily="18" charset="0"/>
                    </a:rPr>
                    <a:t> cột sống.</a:t>
                  </a:r>
                  <a:endParaRPr lang="en-US" sz="2800" b="1">
                    <a:solidFill>
                      <a:srgbClr val="080808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6200" y="2895600"/>
                  <a:ext cx="533400" cy="60960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103790" y="5343525"/>
                <a:ext cx="533400" cy="609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103790" y="5343525"/>
            <a:ext cx="58201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0" y="2590800"/>
            <a:ext cx="536028" cy="1600200"/>
            <a:chOff x="76200" y="2590800"/>
            <a:chExt cx="536028" cy="1600200"/>
          </a:xfrm>
        </p:grpSpPr>
        <p:sp>
          <p:nvSpPr>
            <p:cNvPr id="18" name="Rectangle 17"/>
            <p:cNvSpPr/>
            <p:nvPr/>
          </p:nvSpPr>
          <p:spPr>
            <a:xfrm>
              <a:off x="76200" y="2590800"/>
              <a:ext cx="5334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28" y="3581400"/>
              <a:ext cx="5334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6200" y="4484797"/>
            <a:ext cx="533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ChangeArrowheads="1"/>
          </p:cNvSpPr>
          <p:nvPr/>
        </p:nvSpPr>
        <p:spPr bwMode="auto">
          <a:xfrm>
            <a:off x="228600" y="1295400"/>
            <a:ext cx="8686800" cy="12954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    Để gia đình luôn vui vẻ hạnh phúc mọi người </a:t>
            </a:r>
          </a:p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trong gia đình phải làm gì?</a:t>
            </a:r>
          </a:p>
        </p:txBody>
      </p:sp>
      <p:pic>
        <p:nvPicPr>
          <p:cNvPr id="94211" name="Picture 3" descr="2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381000" y="293687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1524000" y="2895600"/>
            <a:ext cx="6096000" cy="8382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Mỗi người trong gia đình đều phải </a:t>
            </a:r>
          </a:p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làm tốt trách nhiệm của mình.</a:t>
            </a: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381000" y="4148138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1524000" y="4038600"/>
            <a:ext cx="6096000" cy="9144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Không làm tốt trách nhiệm của mình.</a:t>
            </a:r>
            <a:endParaRPr lang="en-US" sz="3200" b="1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94216" name="AutoShape 8"/>
          <p:cNvSpPr>
            <a:spLocks noChangeArrowheads="1"/>
          </p:cNvSpPr>
          <p:nvPr/>
        </p:nvSpPr>
        <p:spPr bwMode="auto">
          <a:xfrm>
            <a:off x="381000" y="522922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1524000" y="5257800"/>
            <a:ext cx="6096000" cy="8382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Chỉ bố và mẹ làm tốt trách nhiệm.</a:t>
            </a: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7391400" y="4419600"/>
            <a:ext cx="1752600" cy="1066800"/>
          </a:xfrm>
          <a:prstGeom prst="cloudCallout">
            <a:avLst>
              <a:gd name="adj1" fmla="val -66213"/>
              <a:gd name="adj2" fmla="val -2546"/>
            </a:avLst>
          </a:prstGeom>
          <a:solidFill>
            <a:srgbClr val="6600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94219" name="AutoShape 11"/>
          <p:cNvSpPr>
            <a:spLocks noChangeArrowheads="1"/>
          </p:cNvSpPr>
          <p:nvPr/>
        </p:nvSpPr>
        <p:spPr bwMode="auto">
          <a:xfrm>
            <a:off x="7391400" y="2819400"/>
            <a:ext cx="1752600" cy="1524000"/>
          </a:xfrm>
          <a:prstGeom prst="cloudCallout">
            <a:avLst>
              <a:gd name="adj1" fmla="val -66213"/>
              <a:gd name="adj2" fmla="val -7708"/>
            </a:avLst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Chúc mừng bạn! </a:t>
            </a:r>
          </a:p>
        </p:txBody>
      </p:sp>
      <p:sp>
        <p:nvSpPr>
          <p:cNvPr id="94220" name="AutoShape 12"/>
          <p:cNvSpPr>
            <a:spLocks noChangeArrowheads="1"/>
          </p:cNvSpPr>
          <p:nvPr/>
        </p:nvSpPr>
        <p:spPr bwMode="auto">
          <a:xfrm>
            <a:off x="7162800" y="5867400"/>
            <a:ext cx="1752600" cy="990600"/>
          </a:xfrm>
          <a:prstGeom prst="cloudCallout">
            <a:avLst>
              <a:gd name="adj1" fmla="val -68569"/>
              <a:gd name="adj2" fmla="val -22454"/>
            </a:avLst>
          </a:prstGeom>
          <a:solidFill>
            <a:srgbClr val="6600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94221" name="WordArt 13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 Ai đúng nhất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4222" name="Picture 14" descr="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95338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152400" y="762000"/>
            <a:ext cx="2590800" cy="7620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Arial" charset="0"/>
              </a:rPr>
              <a:t>Câu hỏi 3</a:t>
            </a:r>
          </a:p>
        </p:txBody>
      </p:sp>
    </p:spTree>
    <p:extLst>
      <p:ext uri="{BB962C8B-B14F-4D97-AF65-F5344CB8AC3E}">
        <p14:creationId xmlns:p14="http://schemas.microsoft.com/office/powerpoint/2010/main" xmlns="" val="9658076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94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4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5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4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6"/>
                  </p:tgtEl>
                </p:cond>
              </p:nextCondLst>
            </p:seq>
          </p:childTnLst>
        </p:cTn>
      </p:par>
    </p:tnLst>
    <p:bldLst>
      <p:bldP spid="94210" grpId="0" animBg="1"/>
      <p:bldP spid="94212" grpId="0" animBg="1"/>
      <p:bldP spid="94213" grpId="0" animBg="1"/>
      <p:bldP spid="94213" grpId="1" animBg="1"/>
      <p:bldP spid="94214" grpId="0" animBg="1"/>
      <p:bldP spid="94215" grpId="0" animBg="1"/>
      <p:bldP spid="94216" grpId="0" animBg="1"/>
      <p:bldP spid="94217" grpId="0" animBg="1"/>
      <p:bldP spid="94218" grpId="0" animBg="1"/>
      <p:bldP spid="94218" grpId="1" animBg="1"/>
      <p:bldP spid="94219" grpId="0" animBg="1"/>
      <p:bldP spid="94221" grpId="0"/>
      <p:bldP spid="942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838200" y="1295400"/>
            <a:ext cx="7543800" cy="10668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         Ngày gia đình Việt Nam là ngày nào ?</a:t>
            </a:r>
          </a:p>
        </p:txBody>
      </p:sp>
      <p:pic>
        <p:nvPicPr>
          <p:cNvPr id="105476" name="Picture 4" descr="2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381000" y="286067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1524000" y="2895600"/>
            <a:ext cx="6096000" cy="838200"/>
          </a:xfrm>
          <a:prstGeom prst="flowChartTermina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Ngày 28 tháng 4</a:t>
            </a:r>
          </a:p>
        </p:txBody>
      </p:sp>
      <p:sp>
        <p:nvSpPr>
          <p:cNvPr id="105479" name="AutoShape 7"/>
          <p:cNvSpPr>
            <a:spLocks noChangeArrowheads="1"/>
          </p:cNvSpPr>
          <p:nvPr/>
        </p:nvSpPr>
        <p:spPr bwMode="auto">
          <a:xfrm>
            <a:off x="381000" y="4071938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1524000" y="4191000"/>
            <a:ext cx="6096000" cy="762000"/>
          </a:xfrm>
          <a:prstGeom prst="flowChartTermina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Ngày 28 tháng 5</a:t>
            </a:r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381000" y="515302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1524000" y="5257800"/>
            <a:ext cx="6096000" cy="838200"/>
          </a:xfrm>
          <a:prstGeom prst="flowChartTermina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Ngày 28 tháng 6</a:t>
            </a:r>
          </a:p>
          <a:p>
            <a:pPr algn="ctr" eaLnBrk="0" hangingPunct="0"/>
            <a:endParaRPr lang="en-US" sz="2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7391400" y="2590800"/>
            <a:ext cx="1752600" cy="1143000"/>
          </a:xfrm>
          <a:prstGeom prst="cloudCallout">
            <a:avLst>
              <a:gd name="adj1" fmla="val -66213"/>
              <a:gd name="adj2" fmla="val -2546"/>
            </a:avLst>
          </a:prstGeom>
          <a:solidFill>
            <a:srgbClr val="6600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105484" name="AutoShape 12"/>
          <p:cNvSpPr>
            <a:spLocks noChangeArrowheads="1"/>
          </p:cNvSpPr>
          <p:nvPr/>
        </p:nvSpPr>
        <p:spPr bwMode="auto">
          <a:xfrm>
            <a:off x="7391400" y="5257800"/>
            <a:ext cx="1752600" cy="1524000"/>
          </a:xfrm>
          <a:prstGeom prst="cloudCallout">
            <a:avLst>
              <a:gd name="adj1" fmla="val -62861"/>
              <a:gd name="adj2" fmla="val -15417"/>
            </a:avLst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Chúc mừng bạn! </a:t>
            </a:r>
          </a:p>
        </p:txBody>
      </p:sp>
      <p:sp>
        <p:nvSpPr>
          <p:cNvPr id="105485" name="AutoShape 13"/>
          <p:cNvSpPr>
            <a:spLocks noChangeArrowheads="1"/>
          </p:cNvSpPr>
          <p:nvPr/>
        </p:nvSpPr>
        <p:spPr bwMode="auto">
          <a:xfrm>
            <a:off x="7391400" y="4071938"/>
            <a:ext cx="1752600" cy="1033462"/>
          </a:xfrm>
          <a:prstGeom prst="cloudCallout">
            <a:avLst>
              <a:gd name="adj1" fmla="val -68569"/>
              <a:gd name="adj2" fmla="val -22454"/>
            </a:avLst>
          </a:prstGeom>
          <a:solidFill>
            <a:srgbClr val="6600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105486" name="WordArt 14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 Ai đúng nhất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5487" name="Picture 15" descr="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95338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488" name="AutoShape 16"/>
          <p:cNvSpPr>
            <a:spLocks noChangeArrowheads="1"/>
          </p:cNvSpPr>
          <p:nvPr/>
        </p:nvSpPr>
        <p:spPr bwMode="auto">
          <a:xfrm>
            <a:off x="76200" y="685800"/>
            <a:ext cx="2667000" cy="7620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Arial" charset="0"/>
              </a:rPr>
              <a:t>Câu hỏi 4</a:t>
            </a:r>
          </a:p>
        </p:txBody>
      </p:sp>
    </p:spTree>
    <p:extLst>
      <p:ext uri="{BB962C8B-B14F-4D97-AF65-F5344CB8AC3E}">
        <p14:creationId xmlns:p14="http://schemas.microsoft.com/office/powerpoint/2010/main" xmlns="" val="18011168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05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5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5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81"/>
                  </p:tgtEl>
                </p:cond>
              </p:nextCondLst>
            </p:seq>
          </p:childTnLst>
        </p:cTn>
      </p:par>
    </p:tnLst>
    <p:bldLst>
      <p:bldP spid="105475" grpId="0" animBg="1"/>
      <p:bldP spid="105477" grpId="0" animBg="1"/>
      <p:bldP spid="105478" grpId="0" animBg="1"/>
      <p:bldP spid="105478" grpId="1" animBg="1"/>
      <p:bldP spid="105479" grpId="0" animBg="1"/>
      <p:bldP spid="105480" grpId="0" animBg="1"/>
      <p:bldP spid="105481" grpId="0" animBg="1"/>
      <p:bldP spid="105482" grpId="0" animBg="1"/>
      <p:bldP spid="105483" grpId="0" animBg="1"/>
      <p:bldP spid="105483" grpId="1" animBg="1"/>
      <p:bldP spid="105484" grpId="0" animBg="1"/>
      <p:bldP spid="105486" grpId="0"/>
      <p:bldP spid="1054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-571536" y="571480"/>
            <a:ext cx="7543800" cy="10668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         </a:t>
            </a:r>
            <a:r>
              <a:rPr lang="en-US" sz="6000" b="1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Củng cố - Dặn dò:</a:t>
            </a:r>
            <a:endParaRPr lang="en-US" sz="6000" b="1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-185718" y="2862266"/>
            <a:ext cx="7543800" cy="10668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         </a:t>
            </a:r>
            <a:r>
              <a:rPr lang="en-US" sz="4800" b="1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- Về nhà xem lại bài.</a:t>
            </a:r>
          </a:p>
          <a:p>
            <a:pPr eaLnBrk="0" hangingPunct="0"/>
            <a:r>
              <a:rPr lang="en-US" sz="4800" b="1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    - Chuẩn bị trước bài sau.</a:t>
            </a:r>
            <a:endParaRPr lang="en-US" sz="4800" b="1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76719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GIA ĐÌNH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81000" y="15240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Kể về gia đình em</a:t>
            </a:r>
            <a:endParaRPr lang="en-US" sz="32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9993" y="2768831"/>
            <a:ext cx="4953000" cy="3250969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1000" y="2006600"/>
            <a:ext cx="8728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 nêu lại việc làm thường ngày của từng thành viên trong gia đình bạn?</a:t>
            </a:r>
            <a:endParaRPr lang="en-US" sz="3200" b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42300"/>
      </p:ext>
    </p:extLst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15925" y="9144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đình Mai gồm có những ai?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744913" y="5943600"/>
            <a:ext cx="1601787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em Mai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310563" y="2709863"/>
            <a:ext cx="838200" cy="69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Mai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752600" y="2438400"/>
            <a:ext cx="1104900" cy="544513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ông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28600" y="3957638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mẹ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029200" y="3894138"/>
            <a:ext cx="841375" cy="4968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bố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683250" y="2286000"/>
            <a:ext cx="757238" cy="76200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bà</a:t>
            </a:r>
          </a:p>
        </p:txBody>
      </p:sp>
    </p:spTree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567" y="4724400"/>
            <a:ext cx="4490633" cy="184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2590800"/>
            <a:ext cx="4490633" cy="20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4343400" cy="20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scan0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8275"/>
            <a:ext cx="4343400" cy="190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52400" y="2743200"/>
            <a:ext cx="712922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876800" y="2590800"/>
            <a:ext cx="712922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smtClean="0">
                <a:solidFill>
                  <a:schemeClr val="bg1"/>
                </a:solidFill>
              </a:rPr>
              <a:t>2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52400" y="4724400"/>
            <a:ext cx="712922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876800" y="4728275"/>
            <a:ext cx="712922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52400" y="1524000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Hãy kể về việc làm 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của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từng người trong gia đình Mai?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52400" y="762000"/>
            <a:ext cx="8682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Quan sát tranh và thảo luận nhóm đôi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  <p:bldP spid="7177" grpId="0" animBg="1"/>
      <p:bldP spid="7182" grpId="0"/>
      <p:bldP spid="7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69" b="60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3352800" cy="76944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Ông tưới cây.</a:t>
            </a:r>
          </a:p>
        </p:txBody>
      </p:sp>
      <p:sp>
        <p:nvSpPr>
          <p:cNvPr id="22532" name="Oval 7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103257"/>
            <a:ext cx="6284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 của bạn Mai làm gì?</a:t>
            </a:r>
            <a:endParaRPr lang="en-US" sz="4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85800" y="914400"/>
            <a:ext cx="3587803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5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Bà đón em .</a:t>
            </a:r>
          </a:p>
        </p:txBody>
      </p: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976313" y="-22198"/>
            <a:ext cx="800219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đi  đón em bé ở trường mầm non?</a:t>
            </a:r>
            <a:endParaRPr lang="en-US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82"/>
          <a:stretch>
            <a:fillRect/>
          </a:stretch>
        </p:blipFill>
        <p:spPr bwMode="auto">
          <a:xfrm>
            <a:off x="0" y="-1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638800" y="6042024"/>
            <a:ext cx="3505200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Bố sửa quạt.</a:t>
            </a:r>
          </a:p>
        </p:txBody>
      </p:sp>
      <p:sp>
        <p:nvSpPr>
          <p:cNvPr id="24580" name="Oval 7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6401" y="31531"/>
            <a:ext cx="3657599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  của bạn Mai làm gì?</a:t>
            </a:r>
            <a:endParaRPr lang="en-US" sz="4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can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6" b="3334"/>
          <a:stretch>
            <a:fillRect/>
          </a:stretch>
        </p:blipFill>
        <p:spPr bwMode="auto">
          <a:xfrm>
            <a:off x="0" y="1770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1353483"/>
            <a:ext cx="31241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Mẹ nấu cơm.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796455" y="4844380"/>
            <a:ext cx="3352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Mai nhặt rau.</a:t>
            </a:r>
          </a:p>
        </p:txBody>
      </p:sp>
      <p:sp>
        <p:nvSpPr>
          <p:cNvPr id="25605" name="Oval 8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676" y="5552266"/>
            <a:ext cx="6298324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Char char="-"/>
            </a:pP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 của bạn Mai làm gì? </a:t>
            </a:r>
          </a:p>
          <a:p>
            <a:pPr>
              <a:buFont typeface="Times New Roman" pitchFamily="18" charset="0"/>
              <a:buChar char="-"/>
            </a:pP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  đang giúp mẹ làm gì?</a:t>
            </a:r>
            <a:endParaRPr lang="en-US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60bc1779cca182772cbcd68a0258767c4c7e"/>
</p:tagLst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6605</TotalTime>
  <Words>683</Words>
  <Application>Microsoft Office PowerPoint</Application>
  <PresentationFormat>On-screen Show (4:3)</PresentationFormat>
  <Paragraphs>125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Ripple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952</cp:revision>
  <dcterms:created xsi:type="dcterms:W3CDTF">2007-04-08T12:48:53Z</dcterms:created>
  <dcterms:modified xsi:type="dcterms:W3CDTF">2016-11-23T05:55:59Z</dcterms:modified>
</cp:coreProperties>
</file>